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" saveSubsetFonts="1">
  <p:sldMasterIdLst>
    <p:sldMasterId id="2147483660" r:id="rId2"/>
  </p:sldMasterIdLst>
  <p:notesMasterIdLst>
    <p:notesMasterId r:id="rId3"/>
  </p:notesMasterIdLst>
  <p:sldIdLst>
    <p:sldId id="258" r:id="rId4"/>
    <p:sldId id="257" r:id="rId5"/>
    <p:sldId id="256" r:id="rId6"/>
  </p:sldIdLst>
  <p:sldSz cx="12801600" cy="9601200" type="A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99"/>
    <p:restoredTop sz="94660"/>
  </p:normalViewPr>
  <p:slideViewPr>
    <p:cSldViewPr>
      <p:cViewPr varScale="0">
        <p:scale>
          <a:sx n="100" d="100"/>
          <a:sy n="100" d="100"/>
        </p:scale>
        <p:origin x="948" y="4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640080" y="2313924"/>
            <a:ext cx="11521440" cy="1881809"/>
          </a:xfrm>
        </p:spPr>
        <p:txBody>
          <a:bodyPr/>
          <a:lstStyle>
            <a:lvl1pPr>
              <a:defRPr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640080" y="4330148"/>
            <a:ext cx="11521440" cy="32259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2431539"/>
            <a:ext cx="11521440" cy="593105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7978102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797810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 dirty="0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0080" y="2431539"/>
            <a:ext cx="11521440" cy="599387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640080" y="4128525"/>
            <a:ext cx="11521440" cy="1478564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1658649"/>
            <a:ext cx="11521440" cy="2469876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40080" y="2431541"/>
            <a:ext cx="5559098" cy="59310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52017" y="2431541"/>
            <a:ext cx="5609503" cy="59310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149159"/>
            <a:ext cx="5559098" cy="8956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559098" cy="53177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2422" y="2149159"/>
            <a:ext cx="5559098" cy="8956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2422" y="3044825"/>
            <a:ext cx="5559098" cy="53177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640081" y="382269"/>
            <a:ext cx="4211638" cy="1626871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90254" y="382273"/>
            <a:ext cx="6618413" cy="78992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40083" y="2381131"/>
            <a:ext cx="4211637" cy="5981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2509203" y="6564796"/>
            <a:ext cx="7680960" cy="79343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2509203" y="297700"/>
            <a:ext cx="7680960" cy="61303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09203" y="7421693"/>
            <a:ext cx="7680960" cy="9409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27681" y="8732237"/>
            <a:ext cx="5746238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40080" y="586115"/>
            <a:ext cx="11521440" cy="1391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431539"/>
            <a:ext cx="11521440" cy="5993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5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6 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7 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8 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9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102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40080" y="8732237"/>
            <a:ext cx="2635573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475542" y="8732237"/>
            <a:ext cx="2685978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7pPr>
      <a:lvl8pPr marL="3486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8pPr>
      <a:lvl9pPr marL="3943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image" Target="../media/image5.png" /><Relationship Id="rId3" Type="http://schemas.openxmlformats.org/officeDocument/2006/relationships/image" Target="../media/image3.png" /><Relationship Id="rId4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image" Target="../media/image7.png" /><Relationship Id="rId3" Type="http://schemas.openxmlformats.org/officeDocument/2006/relationships/image" Target="../media/image8.png" /><Relationship Id="rId4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pic>
        <p:nvPicPr>
          <p:cNvPr id="1107" name="図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9038400" y="1183475"/>
            <a:ext cx="2901087" cy="6840220"/>
          </a:xfrm>
          <a:prstGeom prst="rect">
            <a:avLst/>
          </a:prstGeom>
        </p:spPr>
      </p:pic>
      <p:pic>
        <p:nvPicPr>
          <p:cNvPr id="1108" name="図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53" y="1114518"/>
            <a:ext cx="7056120" cy="7072453"/>
          </a:xfrm>
          <a:prstGeom prst="rect">
            <a:avLst/>
          </a:prstGeom>
        </p:spPr>
      </p:pic>
      <p:pic>
        <p:nvPicPr>
          <p:cNvPr id="1109" name="図 1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8099" y="6887936"/>
            <a:ext cx="1228725" cy="1304925"/>
          </a:xfrm>
          <a:prstGeom prst="rect">
            <a:avLst/>
          </a:prstGeom>
        </p:spPr>
      </p:pic>
      <p:grpSp>
        <p:nvGrpSpPr>
          <p:cNvPr id="1110" name="グループ 143"/>
          <p:cNvGrpSpPr/>
          <p:nvPr/>
        </p:nvGrpSpPr>
        <p:grpSpPr>
          <a:xfrm>
            <a:off x="0" y="4080849"/>
            <a:ext cx="1034799" cy="572985"/>
            <a:chOff x="1548955" y="3638320"/>
            <a:chExt cx="1034799" cy="572985"/>
          </a:xfrm>
        </p:grpSpPr>
        <p:sp>
          <p:nvSpPr>
            <p:cNvPr id="1111" name="直線 30"/>
            <p:cNvSpPr/>
            <p:nvPr/>
          </p:nvSpPr>
          <p:spPr>
            <a:xfrm>
              <a:off x="2082382" y="3856554"/>
              <a:ext cx="501372" cy="354751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112" name="テキスト 31"/>
            <p:cNvSpPr txBox="1"/>
            <p:nvPr/>
          </p:nvSpPr>
          <p:spPr>
            <a:xfrm>
              <a:off x="1548955" y="3638320"/>
              <a:ext cx="644545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小平川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113" name="グループ 146"/>
          <p:cNvGrpSpPr/>
          <p:nvPr/>
        </p:nvGrpSpPr>
        <p:grpSpPr>
          <a:xfrm>
            <a:off x="0" y="6384600"/>
            <a:ext cx="1679796" cy="279575"/>
            <a:chOff x="1548955" y="3634851"/>
            <a:chExt cx="1679796" cy="279575"/>
          </a:xfrm>
        </p:grpSpPr>
        <p:sp>
          <p:nvSpPr>
            <p:cNvPr id="1114" name="直線 30"/>
            <p:cNvSpPr/>
            <p:nvPr/>
          </p:nvSpPr>
          <p:spPr>
            <a:xfrm flipV="1">
              <a:off x="2471598" y="3634851"/>
              <a:ext cx="757153" cy="227501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115" name="テキスト 31"/>
            <p:cNvSpPr txBox="1"/>
            <p:nvPr/>
          </p:nvSpPr>
          <p:spPr>
            <a:xfrm>
              <a:off x="1548955" y="3638320"/>
              <a:ext cx="1029266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県道334号線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116" name="グループ 149"/>
          <p:cNvGrpSpPr/>
          <p:nvPr/>
        </p:nvGrpSpPr>
        <p:grpSpPr>
          <a:xfrm>
            <a:off x="501673" y="2693891"/>
            <a:ext cx="1177671" cy="572985"/>
            <a:chOff x="1406083" y="3638320"/>
            <a:chExt cx="1177671" cy="572985"/>
          </a:xfrm>
        </p:grpSpPr>
        <p:sp>
          <p:nvSpPr>
            <p:cNvPr id="1117" name="直線 30"/>
            <p:cNvSpPr/>
            <p:nvPr/>
          </p:nvSpPr>
          <p:spPr>
            <a:xfrm>
              <a:off x="2082382" y="3856554"/>
              <a:ext cx="501372" cy="354751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118" name="テキスト 31"/>
            <p:cNvSpPr txBox="1"/>
            <p:nvPr/>
          </p:nvSpPr>
          <p:spPr>
            <a:xfrm>
              <a:off x="1406083" y="3638320"/>
              <a:ext cx="798433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⑥駐車場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119" name="グループ 152"/>
          <p:cNvGrpSpPr/>
          <p:nvPr/>
        </p:nvGrpSpPr>
        <p:grpSpPr>
          <a:xfrm>
            <a:off x="3164554" y="2802156"/>
            <a:ext cx="1395824" cy="414444"/>
            <a:chOff x="1705304" y="3641359"/>
            <a:chExt cx="1395824" cy="414444"/>
          </a:xfrm>
        </p:grpSpPr>
        <p:sp>
          <p:nvSpPr>
            <p:cNvPr id="1120" name="直線 30"/>
            <p:cNvSpPr/>
            <p:nvPr/>
          </p:nvSpPr>
          <p:spPr>
            <a:xfrm flipH="1">
              <a:off x="1705304" y="3857935"/>
              <a:ext cx="367587" cy="197868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121" name="テキスト 31"/>
            <p:cNvSpPr txBox="1"/>
            <p:nvPr/>
          </p:nvSpPr>
          <p:spPr>
            <a:xfrm>
              <a:off x="1994918" y="3641359"/>
              <a:ext cx="2645093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②ふれあいの館（事務所・売店等）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122" name="グループ 155"/>
          <p:cNvGrpSpPr/>
          <p:nvPr/>
        </p:nvGrpSpPr>
        <p:grpSpPr>
          <a:xfrm>
            <a:off x="2986629" y="3666405"/>
            <a:ext cx="1395824" cy="414444"/>
            <a:chOff x="1705304" y="3641359"/>
            <a:chExt cx="1395824" cy="414444"/>
          </a:xfrm>
        </p:grpSpPr>
        <p:sp>
          <p:nvSpPr>
            <p:cNvPr id="1123" name="直線 30"/>
            <p:cNvSpPr/>
            <p:nvPr/>
          </p:nvSpPr>
          <p:spPr>
            <a:xfrm flipH="1">
              <a:off x="1705304" y="3857935"/>
              <a:ext cx="367587" cy="197868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124" name="テキスト 31"/>
            <p:cNvSpPr txBox="1"/>
            <p:nvPr/>
          </p:nvSpPr>
          <p:spPr>
            <a:xfrm>
              <a:off x="1994918" y="3641359"/>
              <a:ext cx="1567875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①狸穴亭（食事処）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125" name="グループ 158"/>
          <p:cNvGrpSpPr/>
          <p:nvPr/>
        </p:nvGrpSpPr>
        <p:grpSpPr>
          <a:xfrm>
            <a:off x="2504250" y="2555553"/>
            <a:ext cx="1395824" cy="414444"/>
            <a:chOff x="1705304" y="3641359"/>
            <a:chExt cx="1395824" cy="414444"/>
          </a:xfrm>
        </p:grpSpPr>
        <p:sp>
          <p:nvSpPr>
            <p:cNvPr id="1126" name="直線 30"/>
            <p:cNvSpPr/>
            <p:nvPr/>
          </p:nvSpPr>
          <p:spPr>
            <a:xfrm flipH="1">
              <a:off x="1705304" y="3857935"/>
              <a:ext cx="367587" cy="197868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127" name="テキスト 31"/>
            <p:cNvSpPr txBox="1"/>
            <p:nvPr/>
          </p:nvSpPr>
          <p:spPr>
            <a:xfrm>
              <a:off x="1994918" y="3641359"/>
              <a:ext cx="798433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④トイレ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sp>
        <p:nvSpPr>
          <p:cNvPr id="1128" name="直線 161"/>
          <p:cNvSpPr/>
          <p:nvPr/>
        </p:nvSpPr>
        <p:spPr>
          <a:xfrm>
            <a:off x="1190030" y="2920383"/>
            <a:ext cx="399124" cy="1479415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grpSp>
        <p:nvGrpSpPr>
          <p:cNvPr id="1129" name="グループ 162"/>
          <p:cNvGrpSpPr/>
          <p:nvPr/>
        </p:nvGrpSpPr>
        <p:grpSpPr>
          <a:xfrm>
            <a:off x="2288717" y="5304600"/>
            <a:ext cx="1395824" cy="414444"/>
            <a:chOff x="1705304" y="3641359"/>
            <a:chExt cx="1395824" cy="414444"/>
          </a:xfrm>
        </p:grpSpPr>
        <p:sp>
          <p:nvSpPr>
            <p:cNvPr id="1130" name="直線 30"/>
            <p:cNvSpPr/>
            <p:nvPr/>
          </p:nvSpPr>
          <p:spPr>
            <a:xfrm flipH="1">
              <a:off x="1705304" y="3857935"/>
              <a:ext cx="367587" cy="197868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131" name="テキスト 31"/>
            <p:cNvSpPr txBox="1"/>
            <p:nvPr/>
          </p:nvSpPr>
          <p:spPr>
            <a:xfrm>
              <a:off x="1994918" y="3641359"/>
              <a:ext cx="1567875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⑤農産物生産加工所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132" name="グループ 165"/>
          <p:cNvGrpSpPr/>
          <p:nvPr/>
        </p:nvGrpSpPr>
        <p:grpSpPr>
          <a:xfrm>
            <a:off x="-51983" y="2132812"/>
            <a:ext cx="1399392" cy="561051"/>
            <a:chOff x="1182634" y="3650226"/>
            <a:chExt cx="1399392" cy="561051"/>
          </a:xfrm>
        </p:grpSpPr>
        <p:sp>
          <p:nvSpPr>
            <p:cNvPr id="1133" name="直線 30"/>
            <p:cNvSpPr/>
            <p:nvPr/>
          </p:nvSpPr>
          <p:spPr>
            <a:xfrm>
              <a:off x="2312808" y="3859761"/>
              <a:ext cx="269218" cy="351516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134" name="テキスト 31"/>
            <p:cNvSpPr txBox="1"/>
            <p:nvPr/>
          </p:nvSpPr>
          <p:spPr>
            <a:xfrm>
              <a:off x="1182634" y="3650226"/>
              <a:ext cx="1260098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⑦電話ボックス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135" name="グループ 171"/>
          <p:cNvGrpSpPr/>
          <p:nvPr/>
        </p:nvGrpSpPr>
        <p:grpSpPr>
          <a:xfrm>
            <a:off x="6088043" y="2336882"/>
            <a:ext cx="892487" cy="1240860"/>
            <a:chOff x="1691626" y="3695470"/>
            <a:chExt cx="892487" cy="1240860"/>
          </a:xfrm>
        </p:grpSpPr>
        <p:sp>
          <p:nvSpPr>
            <p:cNvPr id="1136" name="直線 30"/>
            <p:cNvSpPr/>
            <p:nvPr/>
          </p:nvSpPr>
          <p:spPr>
            <a:xfrm>
              <a:off x="2076713" y="3911178"/>
              <a:ext cx="507400" cy="1025152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137" name="テキスト 31"/>
            <p:cNvSpPr txBox="1"/>
            <p:nvPr/>
          </p:nvSpPr>
          <p:spPr>
            <a:xfrm>
              <a:off x="1691626" y="3695470"/>
              <a:ext cx="490657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林道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138" name="グループ 174"/>
          <p:cNvGrpSpPr/>
          <p:nvPr/>
        </p:nvGrpSpPr>
        <p:grpSpPr>
          <a:xfrm>
            <a:off x="8814155" y="5159794"/>
            <a:ext cx="1041814" cy="276106"/>
            <a:chOff x="2612632" y="3910996"/>
            <a:chExt cx="1041814" cy="276106"/>
          </a:xfrm>
        </p:grpSpPr>
        <p:sp>
          <p:nvSpPr>
            <p:cNvPr id="1139" name="直線 30"/>
            <p:cNvSpPr/>
            <p:nvPr/>
          </p:nvSpPr>
          <p:spPr>
            <a:xfrm flipV="1">
              <a:off x="3150083" y="3939906"/>
              <a:ext cx="504363" cy="189498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140" name="テキスト 31"/>
            <p:cNvSpPr txBox="1"/>
            <p:nvPr/>
          </p:nvSpPr>
          <p:spPr>
            <a:xfrm>
              <a:off x="2612632" y="3910996"/>
              <a:ext cx="798433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⑧トイレ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141" name="グループ 177"/>
          <p:cNvGrpSpPr/>
          <p:nvPr/>
        </p:nvGrpSpPr>
        <p:grpSpPr>
          <a:xfrm>
            <a:off x="8575454" y="5283342"/>
            <a:ext cx="1920498" cy="612874"/>
            <a:chOff x="1853024" y="3574228"/>
            <a:chExt cx="1920498" cy="612874"/>
          </a:xfrm>
        </p:grpSpPr>
        <p:sp>
          <p:nvSpPr>
            <p:cNvPr id="1142" name="直線 30"/>
            <p:cNvSpPr/>
            <p:nvPr/>
          </p:nvSpPr>
          <p:spPr>
            <a:xfrm flipV="1">
              <a:off x="3150822" y="3574228"/>
              <a:ext cx="622700" cy="55318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143" name="テキスト 31"/>
            <p:cNvSpPr txBox="1"/>
            <p:nvPr/>
          </p:nvSpPr>
          <p:spPr>
            <a:xfrm>
              <a:off x="1853024" y="3910996"/>
              <a:ext cx="1567875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⑨受付棟（券売所）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144" name="グループ 181"/>
          <p:cNvGrpSpPr/>
          <p:nvPr/>
        </p:nvGrpSpPr>
        <p:grpSpPr>
          <a:xfrm>
            <a:off x="10865777" y="5091048"/>
            <a:ext cx="1773009" cy="543567"/>
            <a:chOff x="1494001" y="3643535"/>
            <a:chExt cx="1773009" cy="543567"/>
          </a:xfrm>
        </p:grpSpPr>
        <p:sp>
          <p:nvSpPr>
            <p:cNvPr id="1145" name="直線 30"/>
            <p:cNvSpPr/>
            <p:nvPr/>
          </p:nvSpPr>
          <p:spPr>
            <a:xfrm flipH="1" flipV="1">
              <a:off x="1494001" y="3643535"/>
              <a:ext cx="433254" cy="483981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146" name="テキスト 31"/>
            <p:cNvSpPr txBox="1"/>
            <p:nvPr/>
          </p:nvSpPr>
          <p:spPr>
            <a:xfrm>
              <a:off x="1853024" y="3910996"/>
              <a:ext cx="1260098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⑩鍾乳洞入り口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147" name="グループ 184"/>
          <p:cNvGrpSpPr/>
          <p:nvPr/>
        </p:nvGrpSpPr>
        <p:grpSpPr>
          <a:xfrm>
            <a:off x="11712479" y="3602327"/>
            <a:ext cx="952321" cy="340185"/>
            <a:chOff x="-333013" y="3266270"/>
            <a:chExt cx="2542445" cy="340185"/>
          </a:xfrm>
        </p:grpSpPr>
        <p:sp>
          <p:nvSpPr>
            <p:cNvPr id="1148" name="直線 30"/>
            <p:cNvSpPr/>
            <p:nvPr/>
          </p:nvSpPr>
          <p:spPr>
            <a:xfrm flipV="1">
              <a:off x="60134" y="3606455"/>
              <a:ext cx="1922451" cy="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149" name="テキスト 31"/>
            <p:cNvSpPr txBox="1"/>
            <p:nvPr/>
          </p:nvSpPr>
          <p:spPr>
            <a:xfrm>
              <a:off x="-333013" y="3266270"/>
              <a:ext cx="2953288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⑪湿性植物園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150" name="グループ 187"/>
          <p:cNvGrpSpPr/>
          <p:nvPr/>
        </p:nvGrpSpPr>
        <p:grpSpPr>
          <a:xfrm>
            <a:off x="3808800" y="3187883"/>
            <a:ext cx="1395824" cy="414444"/>
            <a:chOff x="1705304" y="3641359"/>
            <a:chExt cx="1395824" cy="414444"/>
          </a:xfrm>
        </p:grpSpPr>
        <p:sp>
          <p:nvSpPr>
            <p:cNvPr id="1151" name="直線 30"/>
            <p:cNvSpPr/>
            <p:nvPr/>
          </p:nvSpPr>
          <p:spPr>
            <a:xfrm flipH="1">
              <a:off x="1705304" y="3857935"/>
              <a:ext cx="367587" cy="197868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152" name="テキスト 31"/>
            <p:cNvSpPr txBox="1"/>
            <p:nvPr/>
          </p:nvSpPr>
          <p:spPr>
            <a:xfrm>
              <a:off x="1994918" y="3641359"/>
              <a:ext cx="644545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③柏亭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sp>
        <p:nvSpPr>
          <p:cNvPr id="1153" name="テキスト 191"/>
          <p:cNvSpPr txBox="1"/>
          <p:nvPr/>
        </p:nvSpPr>
        <p:spPr>
          <a:xfrm>
            <a:off x="5595261" y="485845"/>
            <a:ext cx="2029539" cy="368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anchor="ctr">
            <a:spAutoFit/>
          </a:bodyPr>
          <a:p>
            <a:pPr>
              <a:defRPr lang="ja-JP" altLang="en-US"/>
            </a:pPr>
            <a:r>
              <a:rPr lang="ja-JP" altLang="en-US">
                <a:latin typeface="ＭＳ ゴシック"/>
                <a:ea typeface="ＭＳ ゴシック"/>
              </a:rPr>
              <a:t>鍾乳洞公園平面図</a:t>
            </a:r>
            <a:endParaRPr lang="ja-JP" altLang="en-US">
              <a:latin typeface="ＭＳ ゴシック"/>
              <a:ea typeface="ＭＳ ゴシック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pic>
        <p:nvPicPr>
          <p:cNvPr id="1155" name="図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-513074" y="1550063"/>
            <a:ext cx="7429500" cy="6305550"/>
          </a:xfrm>
          <a:prstGeom prst="rect">
            <a:avLst/>
          </a:prstGeom>
        </p:spPr>
      </p:pic>
      <p:pic>
        <p:nvPicPr>
          <p:cNvPr id="1156" name="図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933359" y="1499827"/>
            <a:ext cx="7138808" cy="6372225"/>
          </a:xfrm>
          <a:prstGeom prst="rect">
            <a:avLst/>
          </a:prstGeom>
        </p:spPr>
      </p:pic>
      <p:grpSp>
        <p:nvGrpSpPr>
          <p:cNvPr id="1157" name="グループ 79"/>
          <p:cNvGrpSpPr/>
          <p:nvPr/>
        </p:nvGrpSpPr>
        <p:grpSpPr>
          <a:xfrm>
            <a:off x="3245835" y="3002319"/>
            <a:ext cx="2091982" cy="569738"/>
            <a:chOff x="491772" y="3650226"/>
            <a:chExt cx="2091982" cy="569738"/>
          </a:xfrm>
        </p:grpSpPr>
        <p:sp>
          <p:nvSpPr>
            <p:cNvPr id="1158" name="直線 30"/>
            <p:cNvSpPr/>
            <p:nvPr/>
          </p:nvSpPr>
          <p:spPr>
            <a:xfrm>
              <a:off x="2082382" y="3865213"/>
              <a:ext cx="501372" cy="354751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159" name="テキスト 31"/>
            <p:cNvSpPr txBox="1"/>
            <p:nvPr/>
          </p:nvSpPr>
          <p:spPr>
            <a:xfrm>
              <a:off x="491772" y="3650226"/>
              <a:ext cx="1721763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⑫遊湯館（入浴施設）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160" name="グループ 83"/>
          <p:cNvGrpSpPr/>
          <p:nvPr/>
        </p:nvGrpSpPr>
        <p:grpSpPr>
          <a:xfrm>
            <a:off x="3544567" y="3847500"/>
            <a:ext cx="2005442" cy="877955"/>
            <a:chOff x="1041190" y="1991282"/>
            <a:chExt cx="2005442" cy="877955"/>
          </a:xfrm>
        </p:grpSpPr>
        <p:sp>
          <p:nvSpPr>
            <p:cNvPr id="1161" name="直線 30"/>
            <p:cNvSpPr/>
            <p:nvPr/>
          </p:nvSpPr>
          <p:spPr>
            <a:xfrm>
              <a:off x="1872657" y="2209301"/>
              <a:ext cx="1173975" cy="659936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162" name="テキスト 31"/>
            <p:cNvSpPr txBox="1"/>
            <p:nvPr/>
          </p:nvSpPr>
          <p:spPr>
            <a:xfrm>
              <a:off x="1041190" y="1991282"/>
              <a:ext cx="952321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⑭駐車場　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sp>
        <p:nvSpPr>
          <p:cNvPr id="1163" name="直線 86"/>
          <p:cNvSpPr/>
          <p:nvPr/>
        </p:nvSpPr>
        <p:spPr>
          <a:xfrm>
            <a:off x="4002378" y="4072618"/>
            <a:ext cx="370899" cy="874127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64" name="直線 87"/>
          <p:cNvSpPr/>
          <p:nvPr/>
        </p:nvSpPr>
        <p:spPr>
          <a:xfrm flipH="1">
            <a:off x="2941070" y="4067741"/>
            <a:ext cx="727478" cy="44092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grpSp>
        <p:nvGrpSpPr>
          <p:cNvPr id="1165" name="グループ 88"/>
          <p:cNvGrpSpPr/>
          <p:nvPr/>
        </p:nvGrpSpPr>
        <p:grpSpPr>
          <a:xfrm>
            <a:off x="6688184" y="3951850"/>
            <a:ext cx="1568491" cy="581293"/>
            <a:chOff x="669746" y="3662132"/>
            <a:chExt cx="1568491" cy="581293"/>
          </a:xfrm>
        </p:grpSpPr>
        <p:sp>
          <p:nvSpPr>
            <p:cNvPr id="1166" name="直線 30"/>
            <p:cNvSpPr/>
            <p:nvPr/>
          </p:nvSpPr>
          <p:spPr>
            <a:xfrm flipH="1">
              <a:off x="669746" y="3884288"/>
              <a:ext cx="74857" cy="359137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167" name="テキスト 31"/>
            <p:cNvSpPr txBox="1"/>
            <p:nvPr/>
          </p:nvSpPr>
          <p:spPr>
            <a:xfrm>
              <a:off x="670362" y="3662132"/>
              <a:ext cx="1260098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⑮野外ステージ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168" name="グループ 91"/>
          <p:cNvGrpSpPr/>
          <p:nvPr/>
        </p:nvGrpSpPr>
        <p:grpSpPr>
          <a:xfrm>
            <a:off x="7134021" y="6094350"/>
            <a:ext cx="1367110" cy="276106"/>
            <a:chOff x="409462" y="3662132"/>
            <a:chExt cx="1367110" cy="276106"/>
          </a:xfrm>
        </p:grpSpPr>
        <p:sp>
          <p:nvSpPr>
            <p:cNvPr id="1169" name="直線 30"/>
            <p:cNvSpPr/>
            <p:nvPr/>
          </p:nvSpPr>
          <p:spPr>
            <a:xfrm flipH="1">
              <a:off x="409462" y="3883076"/>
              <a:ext cx="340688" cy="54951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170" name="テキスト 31"/>
            <p:cNvSpPr txBox="1"/>
            <p:nvPr/>
          </p:nvSpPr>
          <p:spPr>
            <a:xfrm>
              <a:off x="670362" y="3662132"/>
              <a:ext cx="1260098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⑱大バンガロー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171" name="グループ 94"/>
          <p:cNvGrpSpPr/>
          <p:nvPr/>
        </p:nvGrpSpPr>
        <p:grpSpPr>
          <a:xfrm>
            <a:off x="3505260" y="5691079"/>
            <a:ext cx="2151728" cy="314052"/>
            <a:chOff x="303558" y="3652761"/>
            <a:chExt cx="2151728" cy="314052"/>
          </a:xfrm>
        </p:grpSpPr>
        <p:sp>
          <p:nvSpPr>
            <p:cNvPr id="1172" name="直線 30"/>
            <p:cNvSpPr/>
            <p:nvPr/>
          </p:nvSpPr>
          <p:spPr>
            <a:xfrm flipV="1">
              <a:off x="1748566" y="3652761"/>
              <a:ext cx="706720" cy="26127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173" name="テキスト 31"/>
            <p:cNvSpPr txBox="1"/>
            <p:nvPr/>
          </p:nvSpPr>
          <p:spPr>
            <a:xfrm>
              <a:off x="303558" y="3690707"/>
              <a:ext cx="1567875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⑬キャンプ場管理等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174" name="グループ 97"/>
          <p:cNvGrpSpPr/>
          <p:nvPr/>
        </p:nvGrpSpPr>
        <p:grpSpPr>
          <a:xfrm>
            <a:off x="7986670" y="2350350"/>
            <a:ext cx="1198016" cy="774960"/>
            <a:chOff x="578556" y="3662132"/>
            <a:chExt cx="1198016" cy="774960"/>
          </a:xfrm>
        </p:grpSpPr>
        <p:sp>
          <p:nvSpPr>
            <p:cNvPr id="1175" name="直線 30"/>
            <p:cNvSpPr/>
            <p:nvPr/>
          </p:nvSpPr>
          <p:spPr>
            <a:xfrm flipH="1">
              <a:off x="578556" y="3878901"/>
              <a:ext cx="173876" cy="558191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176" name="テキスト 31"/>
            <p:cNvSpPr txBox="1"/>
            <p:nvPr/>
          </p:nvSpPr>
          <p:spPr>
            <a:xfrm>
              <a:off x="670362" y="3662132"/>
              <a:ext cx="1106210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21 コテージ 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sp>
        <p:nvSpPr>
          <p:cNvPr id="1177" name="直線 100"/>
          <p:cNvSpPr/>
          <p:nvPr/>
        </p:nvSpPr>
        <p:spPr>
          <a:xfrm>
            <a:off x="8628804" y="2567110"/>
            <a:ext cx="76213" cy="559313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78" name="直線 101"/>
          <p:cNvSpPr/>
          <p:nvPr/>
        </p:nvSpPr>
        <p:spPr>
          <a:xfrm>
            <a:off x="9078969" y="2568778"/>
            <a:ext cx="935990" cy="39624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grpSp>
        <p:nvGrpSpPr>
          <p:cNvPr id="1179" name="グループ 102"/>
          <p:cNvGrpSpPr/>
          <p:nvPr/>
        </p:nvGrpSpPr>
        <p:grpSpPr>
          <a:xfrm>
            <a:off x="9720623" y="5307089"/>
            <a:ext cx="1661448" cy="559989"/>
            <a:chOff x="115124" y="3378249"/>
            <a:chExt cx="1661448" cy="559989"/>
          </a:xfrm>
        </p:grpSpPr>
        <p:sp>
          <p:nvSpPr>
            <p:cNvPr id="1180" name="直線 30"/>
            <p:cNvSpPr/>
            <p:nvPr/>
          </p:nvSpPr>
          <p:spPr>
            <a:xfrm flipH="1" flipV="1">
              <a:off x="115124" y="3378249"/>
              <a:ext cx="636741" cy="488357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181" name="テキスト 31"/>
            <p:cNvSpPr txBox="1"/>
            <p:nvPr/>
          </p:nvSpPr>
          <p:spPr>
            <a:xfrm>
              <a:off x="670362" y="3662132"/>
              <a:ext cx="1337042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25 小バンガロー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sp>
        <p:nvSpPr>
          <p:cNvPr id="1182" name="直線 105"/>
          <p:cNvSpPr/>
          <p:nvPr/>
        </p:nvSpPr>
        <p:spPr>
          <a:xfrm flipH="1" flipV="1">
            <a:off x="10354965" y="4947750"/>
            <a:ext cx="222624" cy="638421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83" name="直線 106"/>
          <p:cNvSpPr/>
          <p:nvPr/>
        </p:nvSpPr>
        <p:spPr>
          <a:xfrm flipV="1">
            <a:off x="11012532" y="4532652"/>
            <a:ext cx="252497" cy="1052677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84" name="直線 107"/>
          <p:cNvSpPr/>
          <p:nvPr/>
        </p:nvSpPr>
        <p:spPr>
          <a:xfrm flipV="1">
            <a:off x="11269432" y="4253523"/>
            <a:ext cx="274191" cy="1339567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grpSp>
        <p:nvGrpSpPr>
          <p:cNvPr id="1185" name="グループ 108"/>
          <p:cNvGrpSpPr/>
          <p:nvPr/>
        </p:nvGrpSpPr>
        <p:grpSpPr>
          <a:xfrm>
            <a:off x="7048800" y="3661203"/>
            <a:ext cx="2136756" cy="332759"/>
            <a:chOff x="-76464" y="3662132"/>
            <a:chExt cx="2136756" cy="332759"/>
          </a:xfrm>
        </p:grpSpPr>
        <p:sp>
          <p:nvSpPr>
            <p:cNvPr id="1186" name="直線 30"/>
            <p:cNvSpPr/>
            <p:nvPr/>
          </p:nvSpPr>
          <p:spPr>
            <a:xfrm>
              <a:off x="1655395" y="3877408"/>
              <a:ext cx="404897" cy="117483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187" name="テキスト 31"/>
            <p:cNvSpPr txBox="1"/>
            <p:nvPr/>
          </p:nvSpPr>
          <p:spPr>
            <a:xfrm>
              <a:off x="-76464" y="3662132"/>
              <a:ext cx="2029539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⑰レクリエーションハウス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188" name="グループ 111"/>
          <p:cNvGrpSpPr/>
          <p:nvPr/>
        </p:nvGrpSpPr>
        <p:grpSpPr>
          <a:xfrm>
            <a:off x="7362812" y="4215522"/>
            <a:ext cx="1342205" cy="471117"/>
            <a:chOff x="434367" y="3662132"/>
            <a:chExt cx="1342205" cy="471117"/>
          </a:xfrm>
        </p:grpSpPr>
        <p:sp>
          <p:nvSpPr>
            <p:cNvPr id="1189" name="直線 30"/>
            <p:cNvSpPr/>
            <p:nvPr/>
          </p:nvSpPr>
          <p:spPr>
            <a:xfrm flipH="1">
              <a:off x="434367" y="3884214"/>
              <a:ext cx="311159" cy="249035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190" name="テキスト 31"/>
            <p:cNvSpPr txBox="1"/>
            <p:nvPr/>
          </p:nvSpPr>
          <p:spPr>
            <a:xfrm>
              <a:off x="670362" y="3662132"/>
              <a:ext cx="952321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⑯芝生広場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191" name="グループ 114"/>
          <p:cNvGrpSpPr/>
          <p:nvPr/>
        </p:nvGrpSpPr>
        <p:grpSpPr>
          <a:xfrm>
            <a:off x="8628035" y="5159463"/>
            <a:ext cx="650847" cy="474175"/>
            <a:chOff x="654535" y="3464063"/>
            <a:chExt cx="650847" cy="474175"/>
          </a:xfrm>
        </p:grpSpPr>
        <p:sp>
          <p:nvSpPr>
            <p:cNvPr id="1192" name="直線 30"/>
            <p:cNvSpPr/>
            <p:nvPr/>
          </p:nvSpPr>
          <p:spPr>
            <a:xfrm flipH="1" flipV="1">
              <a:off x="654535" y="3464063"/>
              <a:ext cx="88377" cy="425667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193" name="テキスト 31"/>
            <p:cNvSpPr txBox="1"/>
            <p:nvPr/>
          </p:nvSpPr>
          <p:spPr>
            <a:xfrm>
              <a:off x="660837" y="3662132"/>
              <a:ext cx="798433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⑲トイレ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194" name="グループ 117"/>
          <p:cNvGrpSpPr/>
          <p:nvPr/>
        </p:nvGrpSpPr>
        <p:grpSpPr>
          <a:xfrm>
            <a:off x="10737526" y="3759653"/>
            <a:ext cx="644545" cy="439922"/>
            <a:chOff x="593164" y="3017418"/>
            <a:chExt cx="644545" cy="439922"/>
          </a:xfrm>
        </p:grpSpPr>
        <p:sp>
          <p:nvSpPr>
            <p:cNvPr id="1195" name="直線 30"/>
            <p:cNvSpPr/>
            <p:nvPr/>
          </p:nvSpPr>
          <p:spPr>
            <a:xfrm flipH="1">
              <a:off x="651591" y="3241626"/>
              <a:ext cx="26182" cy="215714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196" name="テキスト 31"/>
            <p:cNvSpPr txBox="1"/>
            <p:nvPr/>
          </p:nvSpPr>
          <p:spPr>
            <a:xfrm>
              <a:off x="593164" y="3017418"/>
              <a:ext cx="875377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25 トイレ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197" name="グループ 120"/>
          <p:cNvGrpSpPr/>
          <p:nvPr/>
        </p:nvGrpSpPr>
        <p:grpSpPr>
          <a:xfrm>
            <a:off x="10105988" y="3221281"/>
            <a:ext cx="644545" cy="439922"/>
            <a:chOff x="593164" y="3017418"/>
            <a:chExt cx="644545" cy="439922"/>
          </a:xfrm>
        </p:grpSpPr>
        <p:sp>
          <p:nvSpPr>
            <p:cNvPr id="1198" name="直線 30"/>
            <p:cNvSpPr/>
            <p:nvPr/>
          </p:nvSpPr>
          <p:spPr>
            <a:xfrm flipH="1">
              <a:off x="651591" y="3241626"/>
              <a:ext cx="26182" cy="215714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199" name="テキスト 31"/>
            <p:cNvSpPr txBox="1"/>
            <p:nvPr/>
          </p:nvSpPr>
          <p:spPr>
            <a:xfrm>
              <a:off x="593164" y="3017418"/>
              <a:ext cx="1798707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23 バーベキューハウス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200" name="グループ 123"/>
          <p:cNvGrpSpPr/>
          <p:nvPr/>
        </p:nvGrpSpPr>
        <p:grpSpPr>
          <a:xfrm>
            <a:off x="9689536" y="4128224"/>
            <a:ext cx="952321" cy="513250"/>
            <a:chOff x="53866" y="3062994"/>
            <a:chExt cx="2542442" cy="513250"/>
          </a:xfrm>
        </p:grpSpPr>
        <p:sp>
          <p:nvSpPr>
            <p:cNvPr id="1201" name="直線 30"/>
            <p:cNvSpPr/>
            <p:nvPr/>
          </p:nvSpPr>
          <p:spPr>
            <a:xfrm>
              <a:off x="305489" y="3290538"/>
              <a:ext cx="404327" cy="285706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202" name="テキスト 31"/>
            <p:cNvSpPr txBox="1"/>
            <p:nvPr/>
          </p:nvSpPr>
          <p:spPr>
            <a:xfrm>
              <a:off x="53866" y="3062994"/>
              <a:ext cx="2337022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22 炊事棟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203" name="グループ 126"/>
          <p:cNvGrpSpPr/>
          <p:nvPr/>
        </p:nvGrpSpPr>
        <p:grpSpPr>
          <a:xfrm>
            <a:off x="11204566" y="3415847"/>
            <a:ext cx="875845" cy="276106"/>
            <a:chOff x="-394613" y="3574795"/>
            <a:chExt cx="2338283" cy="276106"/>
          </a:xfrm>
        </p:grpSpPr>
        <p:sp>
          <p:nvSpPr>
            <p:cNvPr id="1204" name="直線 30"/>
            <p:cNvSpPr/>
            <p:nvPr/>
          </p:nvSpPr>
          <p:spPr>
            <a:xfrm flipV="1">
              <a:off x="1364277" y="3604147"/>
              <a:ext cx="579393" cy="182213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205" name="テキスト 31"/>
            <p:cNvSpPr txBox="1"/>
            <p:nvPr/>
          </p:nvSpPr>
          <p:spPr>
            <a:xfrm>
              <a:off x="-394613" y="3574795"/>
              <a:ext cx="2131608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27炊事棟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206" name="グループ 129"/>
          <p:cNvGrpSpPr/>
          <p:nvPr/>
        </p:nvGrpSpPr>
        <p:grpSpPr>
          <a:xfrm>
            <a:off x="7793740" y="4545374"/>
            <a:ext cx="1815528" cy="376572"/>
            <a:chOff x="-502391" y="2643514"/>
            <a:chExt cx="1815528" cy="376572"/>
          </a:xfrm>
        </p:grpSpPr>
        <p:sp>
          <p:nvSpPr>
            <p:cNvPr id="1207" name="直線 30"/>
            <p:cNvSpPr/>
            <p:nvPr/>
          </p:nvSpPr>
          <p:spPr>
            <a:xfrm>
              <a:off x="1159838" y="2860485"/>
              <a:ext cx="153299" cy="159601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208" name="テキスト 31"/>
            <p:cNvSpPr txBox="1"/>
            <p:nvPr/>
          </p:nvSpPr>
          <p:spPr>
            <a:xfrm>
              <a:off x="-502391" y="2643514"/>
              <a:ext cx="1798707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20 バーベキューハウス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209" name="グループ 132"/>
          <p:cNvGrpSpPr/>
          <p:nvPr/>
        </p:nvGrpSpPr>
        <p:grpSpPr>
          <a:xfrm>
            <a:off x="11440800" y="4160720"/>
            <a:ext cx="1337042" cy="1493584"/>
            <a:chOff x="-246562" y="1526502"/>
            <a:chExt cx="1337042" cy="1493584"/>
          </a:xfrm>
        </p:grpSpPr>
        <p:sp>
          <p:nvSpPr>
            <p:cNvPr id="1210" name="直線 30"/>
            <p:cNvSpPr/>
            <p:nvPr/>
          </p:nvSpPr>
          <p:spPr>
            <a:xfrm flipH="1" flipV="1">
              <a:off x="615754" y="1526502"/>
              <a:ext cx="137738" cy="1030425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211" name="テキスト 31"/>
            <p:cNvSpPr txBox="1"/>
            <p:nvPr/>
          </p:nvSpPr>
          <p:spPr>
            <a:xfrm>
              <a:off x="-246562" y="2559314"/>
              <a:ext cx="1337042" cy="460772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26 バーベキュー</a:t>
              </a:r>
              <a:endParaRPr lang="ja-JP" altLang="en-US" u="sng">
                <a:latin typeface="ＭＳ ゴシック"/>
                <a:ea typeface="ＭＳ ゴシック"/>
              </a:endParaRPr>
            </a:p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ハウス</a:t>
              </a:r>
              <a:endParaRPr lang="ja-JP" altLang="en-US" sz="1200" u="sng">
                <a:latin typeface="ＭＳ ゴシック"/>
                <a:ea typeface="ＭＳ ゴシック"/>
              </a:endParaRPr>
            </a:p>
          </p:txBody>
        </p:sp>
      </p:grpSp>
      <p:sp>
        <p:nvSpPr>
          <p:cNvPr id="1212" name="直線 135"/>
          <p:cNvSpPr/>
          <p:nvPr/>
        </p:nvSpPr>
        <p:spPr>
          <a:xfrm flipV="1">
            <a:off x="12025674" y="4857486"/>
            <a:ext cx="55384" cy="408636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213" name="直線 136"/>
          <p:cNvSpPr/>
          <p:nvPr/>
        </p:nvSpPr>
        <p:spPr>
          <a:xfrm flipV="1">
            <a:off x="11697513" y="3761759"/>
            <a:ext cx="164458" cy="149578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grpSp>
        <p:nvGrpSpPr>
          <p:cNvPr id="1214" name="グループ 137"/>
          <p:cNvGrpSpPr/>
          <p:nvPr/>
        </p:nvGrpSpPr>
        <p:grpSpPr>
          <a:xfrm>
            <a:off x="11418793" y="2506582"/>
            <a:ext cx="1106212" cy="340185"/>
            <a:chOff x="-946049" y="3266270"/>
            <a:chExt cx="2953294" cy="340185"/>
          </a:xfrm>
        </p:grpSpPr>
        <p:sp>
          <p:nvSpPr>
            <p:cNvPr id="1215" name="直線 30"/>
            <p:cNvSpPr/>
            <p:nvPr/>
          </p:nvSpPr>
          <p:spPr>
            <a:xfrm flipV="1">
              <a:off x="60134" y="3606455"/>
              <a:ext cx="1922451" cy="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216" name="テキスト 31"/>
            <p:cNvSpPr txBox="1"/>
            <p:nvPr/>
          </p:nvSpPr>
          <p:spPr>
            <a:xfrm>
              <a:off x="-946049" y="3266270"/>
              <a:ext cx="3569549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28 テントサイト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pic>
        <p:nvPicPr>
          <p:cNvPr id="1217" name="図 1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8920" y="7132865"/>
            <a:ext cx="1228725" cy="1304925"/>
          </a:xfrm>
          <a:prstGeom prst="rect">
            <a:avLst/>
          </a:prstGeom>
        </p:spPr>
      </p:pic>
      <p:sp>
        <p:nvSpPr>
          <p:cNvPr id="1218" name="テキスト 190"/>
          <p:cNvSpPr txBox="1"/>
          <p:nvPr/>
        </p:nvSpPr>
        <p:spPr>
          <a:xfrm>
            <a:off x="5337817" y="485845"/>
            <a:ext cx="2029539" cy="368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anchor="ctr">
            <a:spAutoFit/>
          </a:bodyPr>
          <a:p>
            <a:pPr>
              <a:defRPr lang="ja-JP" altLang="en-US"/>
            </a:pPr>
            <a:r>
              <a:rPr lang="ja-JP" altLang="en-US">
                <a:latin typeface="ＭＳ ゴシック"/>
                <a:ea typeface="ＭＳ ゴシック"/>
              </a:rPr>
              <a:t>キャンプ場平面図</a:t>
            </a:r>
            <a:endParaRPr lang="ja-JP" altLang="en-US">
              <a:latin typeface="ＭＳ ゴシック"/>
              <a:ea typeface="ＭＳ ゴシック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0" name="図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704913" y="1143686"/>
            <a:ext cx="5010061" cy="6419888"/>
          </a:xfrm>
          <a:prstGeom prst="rect">
            <a:avLst/>
          </a:prstGeom>
        </p:spPr>
      </p:pic>
      <p:pic>
        <p:nvPicPr>
          <p:cNvPr id="1221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59157" y="696506"/>
            <a:ext cx="4825143" cy="6515734"/>
          </a:xfrm>
          <a:prstGeom prst="rect">
            <a:avLst/>
          </a:prstGeom>
        </p:spPr>
      </p:pic>
      <p:grpSp>
        <p:nvGrpSpPr>
          <p:cNvPr id="1222" name="グループ 34"/>
          <p:cNvGrpSpPr/>
          <p:nvPr/>
        </p:nvGrpSpPr>
        <p:grpSpPr>
          <a:xfrm>
            <a:off x="1325082" y="3646257"/>
            <a:ext cx="1258672" cy="573707"/>
            <a:chOff x="1325082" y="3646257"/>
            <a:chExt cx="1258672" cy="573707"/>
          </a:xfrm>
        </p:grpSpPr>
        <p:sp>
          <p:nvSpPr>
            <p:cNvPr id="1223" name="直線 30"/>
            <p:cNvSpPr/>
            <p:nvPr/>
          </p:nvSpPr>
          <p:spPr>
            <a:xfrm>
              <a:off x="2082382" y="3865213"/>
              <a:ext cx="501372" cy="354751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224" name="テキスト 31"/>
            <p:cNvSpPr txBox="1"/>
            <p:nvPr/>
          </p:nvSpPr>
          <p:spPr>
            <a:xfrm>
              <a:off x="1325082" y="3646257"/>
              <a:ext cx="875377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33 駐車場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225" name="グループ 36"/>
          <p:cNvGrpSpPr/>
          <p:nvPr/>
        </p:nvGrpSpPr>
        <p:grpSpPr>
          <a:xfrm>
            <a:off x="2993573" y="3578359"/>
            <a:ext cx="2163419" cy="573707"/>
            <a:chOff x="420335" y="3646257"/>
            <a:chExt cx="2163419" cy="573707"/>
          </a:xfrm>
        </p:grpSpPr>
        <p:sp>
          <p:nvSpPr>
            <p:cNvPr id="1226" name="直線 30"/>
            <p:cNvSpPr/>
            <p:nvPr/>
          </p:nvSpPr>
          <p:spPr>
            <a:xfrm>
              <a:off x="2082382" y="3865213"/>
              <a:ext cx="501372" cy="354751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227" name="テキスト 31"/>
            <p:cNvSpPr txBox="1"/>
            <p:nvPr/>
          </p:nvSpPr>
          <p:spPr>
            <a:xfrm>
              <a:off x="420335" y="3646257"/>
              <a:ext cx="1798707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32 ザイルクライミング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228" name="グループ 71"/>
          <p:cNvGrpSpPr/>
          <p:nvPr/>
        </p:nvGrpSpPr>
        <p:grpSpPr>
          <a:xfrm>
            <a:off x="7106066" y="1631563"/>
            <a:ext cx="2331976" cy="844776"/>
            <a:chOff x="5801550" y="1907669"/>
            <a:chExt cx="2331976" cy="844776"/>
          </a:xfrm>
        </p:grpSpPr>
        <p:grpSp>
          <p:nvGrpSpPr>
            <p:cNvPr id="1229" name="グループ 39"/>
            <p:cNvGrpSpPr/>
            <p:nvPr/>
          </p:nvGrpSpPr>
          <p:grpSpPr>
            <a:xfrm>
              <a:off x="7104260" y="1907669"/>
              <a:ext cx="1029266" cy="276106"/>
              <a:chOff x="1313724" y="3706050"/>
              <a:chExt cx="1029266" cy="276106"/>
            </a:xfrm>
          </p:grpSpPr>
          <p:sp>
            <p:nvSpPr>
              <p:cNvPr id="1230" name="テキスト 31"/>
              <p:cNvSpPr txBox="1"/>
              <p:nvPr/>
            </p:nvSpPr>
            <p:spPr>
              <a:xfrm>
                <a:off x="1313724" y="3706050"/>
                <a:ext cx="1029266" cy="276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>
                  <a:defRPr lang="ja-JP" altLang="en-US"/>
                </a:pPr>
                <a:r>
                  <a:rPr lang="ja-JP" altLang="en-US" sz="1200" u="sng">
                    <a:latin typeface="ＭＳ ゴシック"/>
                    <a:ea typeface="ＭＳ ゴシック"/>
                  </a:rPr>
                  <a:t>39 階段護岸</a:t>
                </a:r>
                <a:endParaRPr lang="ja-JP" altLang="en-US" u="sng">
                  <a:latin typeface="ＭＳ ゴシック"/>
                  <a:ea typeface="ＭＳ ゴシック"/>
                </a:endParaRPr>
              </a:p>
            </p:txBody>
          </p:sp>
        </p:grpSp>
        <p:sp>
          <p:nvSpPr>
            <p:cNvPr id="1231" name="直線 42"/>
            <p:cNvSpPr/>
            <p:nvPr/>
          </p:nvSpPr>
          <p:spPr>
            <a:xfrm flipH="1">
              <a:off x="5801550" y="2128438"/>
              <a:ext cx="1396836" cy="624007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  <p:grpSp>
        <p:nvGrpSpPr>
          <p:cNvPr id="1232" name="グループ 44"/>
          <p:cNvGrpSpPr/>
          <p:nvPr/>
        </p:nvGrpSpPr>
        <p:grpSpPr>
          <a:xfrm>
            <a:off x="4583217" y="3295105"/>
            <a:ext cx="2510093" cy="276106"/>
            <a:chOff x="147248" y="3646257"/>
            <a:chExt cx="2510093" cy="276106"/>
          </a:xfrm>
        </p:grpSpPr>
        <p:sp>
          <p:nvSpPr>
            <p:cNvPr id="1233" name="直線 30"/>
            <p:cNvSpPr/>
            <p:nvPr/>
          </p:nvSpPr>
          <p:spPr>
            <a:xfrm flipV="1">
              <a:off x="2082625" y="3783536"/>
              <a:ext cx="574716" cy="84464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234" name="テキスト 31"/>
            <p:cNvSpPr txBox="1"/>
            <p:nvPr/>
          </p:nvSpPr>
          <p:spPr>
            <a:xfrm>
              <a:off x="147248" y="3646257"/>
              <a:ext cx="2106484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34 チビッコトリデ（遊具）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235" name="グループ 47"/>
          <p:cNvGrpSpPr/>
          <p:nvPr/>
        </p:nvGrpSpPr>
        <p:grpSpPr>
          <a:xfrm>
            <a:off x="4985176" y="5051319"/>
            <a:ext cx="2034241" cy="370074"/>
            <a:chOff x="425382" y="3560226"/>
            <a:chExt cx="2034241" cy="370074"/>
          </a:xfrm>
        </p:grpSpPr>
        <p:sp>
          <p:nvSpPr>
            <p:cNvPr id="1236" name="直線 30"/>
            <p:cNvSpPr/>
            <p:nvPr/>
          </p:nvSpPr>
          <p:spPr>
            <a:xfrm flipV="1">
              <a:off x="2081430" y="3560226"/>
              <a:ext cx="378193" cy="311213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237" name="テキスト 31"/>
            <p:cNvSpPr txBox="1"/>
            <p:nvPr/>
          </p:nvSpPr>
          <p:spPr>
            <a:xfrm>
              <a:off x="425382" y="3654194"/>
              <a:ext cx="1798707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30 ねむの木亭（売店）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238" name="グループ 50"/>
          <p:cNvGrpSpPr/>
          <p:nvPr/>
        </p:nvGrpSpPr>
        <p:grpSpPr>
          <a:xfrm>
            <a:off x="5621884" y="3620855"/>
            <a:ext cx="897895" cy="600102"/>
            <a:chOff x="1323465" y="3649706"/>
            <a:chExt cx="897895" cy="600102"/>
          </a:xfrm>
        </p:grpSpPr>
        <p:sp>
          <p:nvSpPr>
            <p:cNvPr id="1239" name="直線 30"/>
            <p:cNvSpPr/>
            <p:nvPr/>
          </p:nvSpPr>
          <p:spPr>
            <a:xfrm>
              <a:off x="2082634" y="3869577"/>
              <a:ext cx="138726" cy="380231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240" name="テキスト 31"/>
            <p:cNvSpPr txBox="1"/>
            <p:nvPr/>
          </p:nvSpPr>
          <p:spPr>
            <a:xfrm>
              <a:off x="1323465" y="3649706"/>
              <a:ext cx="875377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31 トイレ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241" name="グループ 53"/>
          <p:cNvGrpSpPr/>
          <p:nvPr/>
        </p:nvGrpSpPr>
        <p:grpSpPr>
          <a:xfrm>
            <a:off x="5345740" y="4776495"/>
            <a:ext cx="1134997" cy="370074"/>
            <a:chOff x="1324626" y="3560226"/>
            <a:chExt cx="1134997" cy="370074"/>
          </a:xfrm>
        </p:grpSpPr>
        <p:sp>
          <p:nvSpPr>
            <p:cNvPr id="1242" name="直線 30"/>
            <p:cNvSpPr/>
            <p:nvPr/>
          </p:nvSpPr>
          <p:spPr>
            <a:xfrm flipV="1">
              <a:off x="2081430" y="3560226"/>
              <a:ext cx="378193" cy="311213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243" name="テキスト 31"/>
            <p:cNvSpPr txBox="1"/>
            <p:nvPr/>
          </p:nvSpPr>
          <p:spPr>
            <a:xfrm>
              <a:off x="1324626" y="3654194"/>
              <a:ext cx="875377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29 管理棟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244" name="グループ 56"/>
          <p:cNvGrpSpPr/>
          <p:nvPr/>
        </p:nvGrpSpPr>
        <p:grpSpPr>
          <a:xfrm>
            <a:off x="3871507" y="2482569"/>
            <a:ext cx="1034799" cy="572985"/>
            <a:chOff x="1548955" y="3638320"/>
            <a:chExt cx="1034799" cy="572985"/>
          </a:xfrm>
        </p:grpSpPr>
        <p:sp>
          <p:nvSpPr>
            <p:cNvPr id="1245" name="直線 30"/>
            <p:cNvSpPr/>
            <p:nvPr/>
          </p:nvSpPr>
          <p:spPr>
            <a:xfrm>
              <a:off x="2082382" y="3856554"/>
              <a:ext cx="501372" cy="354751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246" name="テキスト 31"/>
            <p:cNvSpPr txBox="1"/>
            <p:nvPr/>
          </p:nvSpPr>
          <p:spPr>
            <a:xfrm>
              <a:off x="1548955" y="3638320"/>
              <a:ext cx="644545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小平川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247" name="グループ 59"/>
          <p:cNvGrpSpPr/>
          <p:nvPr/>
        </p:nvGrpSpPr>
        <p:grpSpPr>
          <a:xfrm>
            <a:off x="1413566" y="5787759"/>
            <a:ext cx="1679796" cy="279575"/>
            <a:chOff x="1548955" y="3634851"/>
            <a:chExt cx="1679796" cy="279575"/>
          </a:xfrm>
        </p:grpSpPr>
        <p:sp>
          <p:nvSpPr>
            <p:cNvPr id="1248" name="直線 30"/>
            <p:cNvSpPr/>
            <p:nvPr/>
          </p:nvSpPr>
          <p:spPr>
            <a:xfrm flipV="1">
              <a:off x="2471598" y="3634851"/>
              <a:ext cx="757153" cy="227501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249" name="テキスト 31"/>
            <p:cNvSpPr txBox="1"/>
            <p:nvPr/>
          </p:nvSpPr>
          <p:spPr>
            <a:xfrm>
              <a:off x="1548955" y="3638320"/>
              <a:ext cx="1029266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県道334号線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250" name="グループ 62"/>
          <p:cNvGrpSpPr/>
          <p:nvPr/>
        </p:nvGrpSpPr>
        <p:grpSpPr>
          <a:xfrm>
            <a:off x="9830997" y="3055554"/>
            <a:ext cx="1068425" cy="276106"/>
            <a:chOff x="1125075" y="3638320"/>
            <a:chExt cx="1068425" cy="276106"/>
          </a:xfrm>
        </p:grpSpPr>
        <p:sp>
          <p:nvSpPr>
            <p:cNvPr id="1251" name="直線 30"/>
            <p:cNvSpPr/>
            <p:nvPr/>
          </p:nvSpPr>
          <p:spPr>
            <a:xfrm flipH="1" flipV="1">
              <a:off x="1125075" y="3775505"/>
              <a:ext cx="497946" cy="74937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252" name="テキスト 31"/>
            <p:cNvSpPr txBox="1"/>
            <p:nvPr/>
          </p:nvSpPr>
          <p:spPr>
            <a:xfrm>
              <a:off x="1548955" y="3638320"/>
              <a:ext cx="1490930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38 野口水車保存館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253" name="グループ 65"/>
          <p:cNvGrpSpPr/>
          <p:nvPr/>
        </p:nvGrpSpPr>
        <p:grpSpPr>
          <a:xfrm>
            <a:off x="6909237" y="2826973"/>
            <a:ext cx="609514" cy="276106"/>
            <a:chOff x="207499" y="3646257"/>
            <a:chExt cx="1829923" cy="276106"/>
          </a:xfrm>
        </p:grpSpPr>
        <p:sp>
          <p:nvSpPr>
            <p:cNvPr id="1254" name="直線 30"/>
            <p:cNvSpPr/>
            <p:nvPr/>
          </p:nvSpPr>
          <p:spPr>
            <a:xfrm flipH="1" flipV="1">
              <a:off x="207499" y="3783615"/>
              <a:ext cx="660961" cy="83363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255" name="テキスト 31"/>
            <p:cNvSpPr txBox="1"/>
            <p:nvPr/>
          </p:nvSpPr>
          <p:spPr>
            <a:xfrm>
              <a:off x="622737" y="3646257"/>
              <a:ext cx="2166100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35 四阿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grpSp>
        <p:nvGrpSpPr>
          <p:cNvPr id="1256" name="グループ 68"/>
          <p:cNvGrpSpPr/>
          <p:nvPr/>
        </p:nvGrpSpPr>
        <p:grpSpPr>
          <a:xfrm>
            <a:off x="10144800" y="4351442"/>
            <a:ext cx="609514" cy="276106"/>
            <a:chOff x="207499" y="3646257"/>
            <a:chExt cx="1829923" cy="276106"/>
          </a:xfrm>
        </p:grpSpPr>
        <p:sp>
          <p:nvSpPr>
            <p:cNvPr id="1257" name="直線 30"/>
            <p:cNvSpPr/>
            <p:nvPr/>
          </p:nvSpPr>
          <p:spPr>
            <a:xfrm flipH="1" flipV="1">
              <a:off x="207499" y="3783615"/>
              <a:ext cx="660961" cy="83363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258" name="テキスト 31"/>
            <p:cNvSpPr txBox="1"/>
            <p:nvPr/>
          </p:nvSpPr>
          <p:spPr>
            <a:xfrm>
              <a:off x="622737" y="3646257"/>
              <a:ext cx="2166100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36 四阿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sp>
        <p:nvSpPr>
          <p:cNvPr id="1263" name="テキスト 82"/>
          <p:cNvSpPr txBox="1"/>
          <p:nvPr/>
        </p:nvSpPr>
        <p:spPr>
          <a:xfrm>
            <a:off x="5551063" y="485845"/>
            <a:ext cx="1798707" cy="368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anchor="ctr">
            <a:spAutoFit/>
          </a:bodyPr>
          <a:p>
            <a:pPr>
              <a:defRPr lang="ja-JP" altLang="en-US"/>
            </a:pPr>
            <a:r>
              <a:rPr lang="ja-JP" altLang="en-US">
                <a:latin typeface="ＭＳ ゴシック"/>
                <a:ea typeface="ＭＳ ゴシック"/>
              </a:rPr>
              <a:t>親水公園平面図</a:t>
            </a:r>
            <a:endParaRPr lang="ja-JP" altLang="en-US">
              <a:latin typeface="ＭＳ ゴシック"/>
              <a:ea typeface="ＭＳ ゴシック"/>
            </a:endParaRPr>
          </a:p>
        </p:txBody>
      </p:sp>
      <p:pic>
        <p:nvPicPr>
          <p:cNvPr id="1264" name="図 1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475" y="2101450"/>
            <a:ext cx="1609725" cy="1314450"/>
          </a:xfrm>
          <a:prstGeom prst="rect">
            <a:avLst/>
          </a:prstGeom>
        </p:spPr>
      </p:pic>
      <p:grpSp>
        <p:nvGrpSpPr>
          <p:cNvPr id="1265" name="グループ 163"/>
          <p:cNvGrpSpPr/>
          <p:nvPr/>
        </p:nvGrpSpPr>
        <p:grpSpPr>
          <a:xfrm>
            <a:off x="9166560" y="3446033"/>
            <a:ext cx="1681364" cy="419180"/>
            <a:chOff x="1127689" y="3495246"/>
            <a:chExt cx="1681364" cy="419180"/>
          </a:xfrm>
        </p:grpSpPr>
        <p:sp>
          <p:nvSpPr>
            <p:cNvPr id="1266" name="直線 30"/>
            <p:cNvSpPr/>
            <p:nvPr/>
          </p:nvSpPr>
          <p:spPr>
            <a:xfrm flipH="1" flipV="1">
              <a:off x="1127689" y="3495246"/>
              <a:ext cx="495340" cy="354778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267" name="テキスト 31"/>
            <p:cNvSpPr txBox="1"/>
            <p:nvPr/>
          </p:nvSpPr>
          <p:spPr>
            <a:xfrm>
              <a:off x="1548955" y="3638320"/>
              <a:ext cx="1029266" cy="27610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 lang="ja-JP" altLang="en-US"/>
              </a:pPr>
              <a:r>
                <a:rPr lang="ja-JP" altLang="en-US" sz="1200" u="sng">
                  <a:latin typeface="ＭＳ ゴシック"/>
                  <a:ea typeface="ＭＳ ゴシック"/>
                </a:rPr>
                <a:t>37 水車小屋</a:t>
              </a:r>
              <a:endParaRPr lang="ja-JP" altLang="en-US" u="sng">
                <a:latin typeface="ＭＳ ゴシック"/>
                <a:ea typeface="ＭＳ ゴシック"/>
              </a:endParaRPr>
            </a:p>
          </p:txBody>
        </p:sp>
      </p:grpSp>
      <p:sp>
        <p:nvSpPr>
          <p:cNvPr id="1271" name="直線 163"/>
          <p:cNvSpPr/>
          <p:nvPr/>
        </p:nvSpPr>
        <p:spPr>
          <a:xfrm>
            <a:off x="9322352" y="1852375"/>
            <a:ext cx="820269" cy="630031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Application>JUST Focus</Application>
  <Company>みどり市</Company>
  <AppVersion>4.1.5</AppVersion>
  <PresentationFormat>ユーザー設定</PresentationFormat>
  <Slides>3</Slides>
  <Notes>0</Note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福嶋 和美</dc:creator>
  <cp:lastModifiedBy>福嶋 和美</cp:lastModifiedBy>
  <dcterms:created xsi:type="dcterms:W3CDTF">2025-04-09T01:23:57Z</dcterms:created>
  <dcterms:modified xsi:type="dcterms:W3CDTF">2025-04-09T06:31:59Z</dcterms:modified>
  <cp:revision>12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