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56" r:id="rId4"/>
  </p:sldIdLst>
  <p:sldSz cx="12801600" cy="9601200" type="A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37"/>
    <p:restoredTop sz="94660"/>
  </p:normalViewPr>
  <p:slideViewPr>
    <p:cSldViewPr>
      <p:cViewPr varScale="0">
        <p:scale>
          <a:sx n="60" d="100"/>
          <a:sy n="60" d="100"/>
        </p:scale>
        <p:origin x="-1170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640080" y="2313924"/>
            <a:ext cx="11521440" cy="188180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640080" y="4330148"/>
            <a:ext cx="11521440" cy="32259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0" y="2431539"/>
            <a:ext cx="11521440" cy="593105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7978102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797810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0080" y="2431539"/>
            <a:ext cx="11521440" cy="599387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640080" y="4128525"/>
            <a:ext cx="11521440" cy="1478564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1658649"/>
            <a:ext cx="11521440" cy="2469876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0" y="2431541"/>
            <a:ext cx="5559098" cy="59310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52017" y="2431541"/>
            <a:ext cx="5609503" cy="59310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9"/>
            <a:ext cx="5559098" cy="89566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559098" cy="531777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02422" y="2149159"/>
            <a:ext cx="5559098" cy="89566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602422" y="3044825"/>
            <a:ext cx="5559098" cy="531777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640081" y="382269"/>
            <a:ext cx="4211638" cy="162687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90254" y="382273"/>
            <a:ext cx="6618413" cy="78992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3" y="2381131"/>
            <a:ext cx="4211637" cy="598146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2509203" y="6564796"/>
            <a:ext cx="7680960" cy="793434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297700"/>
            <a:ext cx="7680960" cy="61303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421693"/>
            <a:ext cx="7680960" cy="9409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27681" y="8732237"/>
            <a:ext cx="5746238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586115"/>
            <a:ext cx="11521440" cy="13917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431539"/>
            <a:ext cx="11521440" cy="5993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732237"/>
            <a:ext cx="2635573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475542" y="8732237"/>
            <a:ext cx="2685978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7" name="図 16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66882" y="1069534"/>
            <a:ext cx="9144248" cy="8151508"/>
          </a:xfrm>
          <a:prstGeom prst="rect">
            <a:avLst/>
          </a:prstGeom>
        </p:spPr>
      </p:pic>
      <p:grpSp>
        <p:nvGrpSpPr>
          <p:cNvPr id="1108" name="グループ 53"/>
          <p:cNvGrpSpPr/>
          <p:nvPr/>
        </p:nvGrpSpPr>
        <p:grpSpPr>
          <a:xfrm>
            <a:off x="2800800" y="2844373"/>
            <a:ext cx="3495507" cy="748476"/>
            <a:chOff x="6849316" y="4298853"/>
            <a:chExt cx="3495507" cy="748476"/>
          </a:xfrm>
        </p:grpSpPr>
        <p:sp>
          <p:nvSpPr>
            <p:cNvPr id="1109" name="直線 30"/>
            <p:cNvSpPr/>
            <p:nvPr/>
          </p:nvSpPr>
          <p:spPr>
            <a:xfrm>
              <a:off x="9030658" y="4573808"/>
              <a:ext cx="1314165" cy="473521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  <p:sp>
          <p:nvSpPr>
            <p:cNvPr id="1110" name="テキスト 31"/>
            <p:cNvSpPr txBox="1"/>
            <p:nvPr/>
          </p:nvSpPr>
          <p:spPr>
            <a:xfrm>
              <a:off x="6849316" y="4298853"/>
              <a:ext cx="2183428" cy="276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p>
              <a:pPr>
                <a:defRPr lang="ja-JP" altLang="en-US"/>
              </a:pPr>
              <a:r>
                <a:rPr lang="ja-JP" altLang="en-US" sz="1200" u="sng">
                  <a:latin typeface="ＭＳ ゴシック"/>
                  <a:ea typeface="ＭＳ ゴシック"/>
                </a:rPr>
                <a:t> みどりの館（管理棟･食堂）</a:t>
              </a:r>
              <a:endParaRPr lang="ja-JP" altLang="en-US" sz="1200" u="sng">
                <a:latin typeface="ＭＳ ゴシック"/>
                <a:ea typeface="ＭＳ ゴシック"/>
              </a:endParaRPr>
            </a:p>
          </p:txBody>
        </p:sp>
      </p:grpSp>
      <p:sp>
        <p:nvSpPr>
          <p:cNvPr id="1111" name="テキスト 82"/>
          <p:cNvSpPr txBox="1"/>
          <p:nvPr/>
        </p:nvSpPr>
        <p:spPr>
          <a:xfrm>
            <a:off x="4799846" y="336600"/>
            <a:ext cx="2491204" cy="4607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p>
            <a:pPr algn="l">
              <a:defRPr lang="ja-JP" altLang="en-US"/>
            </a:pPr>
            <a:r>
              <a:rPr lang="ja-JP" altLang="en-US" sz="2400">
                <a:latin typeface="ＭＳ ゴシック"/>
                <a:ea typeface="ＭＳ ゴシック"/>
              </a:rPr>
              <a:t>浅原体験村 図面</a:t>
            </a:r>
            <a:endParaRPr lang="ja-JP" altLang="en-US">
              <a:latin typeface="ＭＳ ゴシック"/>
              <a:ea typeface="ＭＳ ゴシック"/>
            </a:endParaRPr>
          </a:p>
        </p:txBody>
      </p:sp>
      <p:grpSp>
        <p:nvGrpSpPr>
          <p:cNvPr id="1112" name="グループ 49"/>
          <p:cNvGrpSpPr/>
          <p:nvPr/>
        </p:nvGrpSpPr>
        <p:grpSpPr>
          <a:xfrm>
            <a:off x="3071077" y="1344582"/>
            <a:ext cx="4191254" cy="1503742"/>
            <a:chOff x="6218935" y="4298853"/>
            <a:chExt cx="4191254" cy="1503742"/>
          </a:xfrm>
        </p:grpSpPr>
        <p:sp>
          <p:nvSpPr>
            <p:cNvPr id="1113" name="直線 30"/>
            <p:cNvSpPr/>
            <p:nvPr/>
          </p:nvSpPr>
          <p:spPr>
            <a:xfrm>
              <a:off x="8654033" y="4573718"/>
              <a:ext cx="1756156" cy="1228877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  <p:sp>
          <p:nvSpPr>
            <p:cNvPr id="1114" name="テキスト 31"/>
            <p:cNvSpPr txBox="1"/>
            <p:nvPr/>
          </p:nvSpPr>
          <p:spPr>
            <a:xfrm>
              <a:off x="6218935" y="4298853"/>
              <a:ext cx="2568148" cy="276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p>
              <a:pPr>
                <a:defRPr lang="ja-JP" altLang="en-US"/>
              </a:pPr>
              <a:r>
                <a:rPr lang="ja-JP" altLang="en-US" sz="1200" u="sng">
                  <a:latin typeface="ＭＳ ゴシック"/>
                  <a:ea typeface="ＭＳ ゴシック"/>
                </a:rPr>
                <a:t> つどいの館（そば打ち体験施設）</a:t>
              </a:r>
              <a:endParaRPr lang="ja-JP" altLang="en-US" sz="1200" u="sng">
                <a:latin typeface="ＭＳ ゴシック"/>
                <a:ea typeface="ＭＳ ゴシック"/>
              </a:endParaRPr>
            </a:p>
          </p:txBody>
        </p:sp>
      </p:grpSp>
      <p:grpSp>
        <p:nvGrpSpPr>
          <p:cNvPr id="1115" name="グループ 52"/>
          <p:cNvGrpSpPr/>
          <p:nvPr/>
        </p:nvGrpSpPr>
        <p:grpSpPr>
          <a:xfrm>
            <a:off x="3772779" y="1934152"/>
            <a:ext cx="2123308" cy="909003"/>
            <a:chOff x="8007956" y="4298854"/>
            <a:chExt cx="2123308" cy="909003"/>
          </a:xfrm>
        </p:grpSpPr>
        <p:sp>
          <p:nvSpPr>
            <p:cNvPr id="1116" name="直線 30"/>
            <p:cNvSpPr/>
            <p:nvPr/>
          </p:nvSpPr>
          <p:spPr>
            <a:xfrm>
              <a:off x="8652540" y="4573274"/>
              <a:ext cx="1478724" cy="634583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  <p:sp>
          <p:nvSpPr>
            <p:cNvPr id="1117" name="テキスト 31"/>
            <p:cNvSpPr txBox="1"/>
            <p:nvPr/>
          </p:nvSpPr>
          <p:spPr>
            <a:xfrm>
              <a:off x="8007956" y="4298854"/>
              <a:ext cx="644545" cy="276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p>
              <a:pPr>
                <a:defRPr lang="ja-JP" altLang="en-US"/>
              </a:pPr>
              <a:r>
                <a:rPr lang="ja-JP" altLang="en-US" sz="1200" u="sng">
                  <a:latin typeface="ＭＳ ゴシック"/>
                  <a:ea typeface="ＭＳ ゴシック"/>
                </a:rPr>
                <a:t>駐車場</a:t>
              </a:r>
              <a:endParaRPr lang="ja-JP" altLang="en-US" sz="1200" u="sng">
                <a:latin typeface="ＭＳ ゴシック"/>
                <a:ea typeface="ＭＳ ゴシック"/>
              </a:endParaRPr>
            </a:p>
          </p:txBody>
        </p:sp>
      </p:grpSp>
      <p:grpSp>
        <p:nvGrpSpPr>
          <p:cNvPr id="1118" name="グループ 55"/>
          <p:cNvGrpSpPr/>
          <p:nvPr/>
        </p:nvGrpSpPr>
        <p:grpSpPr>
          <a:xfrm>
            <a:off x="5896985" y="6430864"/>
            <a:ext cx="2571038" cy="949842"/>
            <a:chOff x="5153655" y="3625117"/>
            <a:chExt cx="2571038" cy="949842"/>
          </a:xfrm>
        </p:grpSpPr>
        <p:sp>
          <p:nvSpPr>
            <p:cNvPr id="1119" name="直線 30"/>
            <p:cNvSpPr/>
            <p:nvPr/>
          </p:nvSpPr>
          <p:spPr>
            <a:xfrm flipH="1" flipV="1">
              <a:off x="5153655" y="3625117"/>
              <a:ext cx="1684612" cy="661022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  <p:sp>
          <p:nvSpPr>
            <p:cNvPr id="1120" name="テキスト 31"/>
            <p:cNvSpPr txBox="1"/>
            <p:nvPr/>
          </p:nvSpPr>
          <p:spPr>
            <a:xfrm>
              <a:off x="6849316" y="4298853"/>
              <a:ext cx="875377" cy="276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p>
              <a:pPr>
                <a:defRPr lang="ja-JP" altLang="en-US"/>
              </a:pPr>
              <a:r>
                <a:rPr lang="ja-JP" altLang="en-US" sz="1200" u="sng">
                  <a:latin typeface="ＭＳ ゴシック"/>
                  <a:ea typeface="ＭＳ ゴシック"/>
                </a:rPr>
                <a:t> 貸し農園</a:t>
              </a:r>
              <a:endParaRPr lang="ja-JP" altLang="en-US" sz="1200" u="sng">
                <a:latin typeface="ＭＳ ゴシック"/>
                <a:ea typeface="ＭＳ ゴシック"/>
              </a:endParaRPr>
            </a:p>
          </p:txBody>
        </p:sp>
      </p:grpSp>
      <p:sp>
        <p:nvSpPr>
          <p:cNvPr id="1121" name="直線 58"/>
          <p:cNvSpPr/>
          <p:nvPr/>
        </p:nvSpPr>
        <p:spPr>
          <a:xfrm flipH="1" flipV="1">
            <a:off x="7263973" y="4590043"/>
            <a:ext cx="331841" cy="2514083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grpSp>
        <p:nvGrpSpPr>
          <p:cNvPr id="1122" name="グループ 59"/>
          <p:cNvGrpSpPr/>
          <p:nvPr/>
        </p:nvGrpSpPr>
        <p:grpSpPr>
          <a:xfrm>
            <a:off x="10110810" y="4587857"/>
            <a:ext cx="1878050" cy="1831369"/>
            <a:chOff x="6308308" y="2743590"/>
            <a:chExt cx="1878050" cy="1831369"/>
          </a:xfrm>
        </p:grpSpPr>
        <p:sp>
          <p:nvSpPr>
            <p:cNvPr id="1123" name="直線 30"/>
            <p:cNvSpPr/>
            <p:nvPr/>
          </p:nvSpPr>
          <p:spPr>
            <a:xfrm flipH="1" flipV="1">
              <a:off x="6308308" y="2743590"/>
              <a:ext cx="544767" cy="1555047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  <p:sp>
          <p:nvSpPr>
            <p:cNvPr id="1124" name="テキスト 31"/>
            <p:cNvSpPr txBox="1"/>
            <p:nvPr/>
          </p:nvSpPr>
          <p:spPr>
            <a:xfrm>
              <a:off x="6849316" y="4298853"/>
              <a:ext cx="1337042" cy="276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p>
              <a:pPr>
                <a:defRPr lang="ja-JP" altLang="en-US"/>
              </a:pPr>
              <a:r>
                <a:rPr lang="ja-JP" altLang="en-US" sz="1200" u="sng">
                  <a:latin typeface="ＭＳ ゴシック"/>
                  <a:ea typeface="ＭＳ ゴシック"/>
                </a:rPr>
                <a:t> ビニールハウス</a:t>
              </a:r>
              <a:endParaRPr lang="ja-JP" altLang="en-US" sz="1200" u="sng">
                <a:latin typeface="ＭＳ ゴシック"/>
                <a:ea typeface="ＭＳ ゴシック"/>
              </a:endParaRPr>
            </a:p>
          </p:txBody>
        </p:sp>
      </p:grpSp>
      <p:grpSp>
        <p:nvGrpSpPr>
          <p:cNvPr id="1125" name="グループ 62"/>
          <p:cNvGrpSpPr/>
          <p:nvPr/>
        </p:nvGrpSpPr>
        <p:grpSpPr>
          <a:xfrm>
            <a:off x="7441144" y="336600"/>
            <a:ext cx="1272208" cy="1143562"/>
            <a:chOff x="6067765" y="4298853"/>
            <a:chExt cx="1272208" cy="1143562"/>
          </a:xfrm>
        </p:grpSpPr>
        <p:sp>
          <p:nvSpPr>
            <p:cNvPr id="1126" name="直線 30"/>
            <p:cNvSpPr/>
            <p:nvPr/>
          </p:nvSpPr>
          <p:spPr>
            <a:xfrm flipH="1">
              <a:off x="6067765" y="4569413"/>
              <a:ext cx="871205" cy="873002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  <p:sp>
          <p:nvSpPr>
            <p:cNvPr id="1127" name="テキスト 31"/>
            <p:cNvSpPr txBox="1"/>
            <p:nvPr/>
          </p:nvSpPr>
          <p:spPr>
            <a:xfrm>
              <a:off x="6849316" y="4298853"/>
              <a:ext cx="490657" cy="276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p>
              <a:pPr>
                <a:defRPr lang="ja-JP" altLang="en-US"/>
              </a:pPr>
              <a:r>
                <a:rPr lang="ja-JP" altLang="en-US" sz="1200" u="sng">
                  <a:latin typeface="ＭＳ ゴシック"/>
                  <a:ea typeface="ＭＳ ゴシック"/>
                </a:rPr>
                <a:t>四阿</a:t>
              </a:r>
              <a:endParaRPr lang="ja-JP" altLang="en-US" sz="1200" u="sng">
                <a:latin typeface="ＭＳ ゴシック"/>
                <a:ea typeface="ＭＳ ゴシック"/>
              </a:endParaRPr>
            </a:p>
          </p:txBody>
        </p:sp>
      </p:grpSp>
      <p:grpSp>
        <p:nvGrpSpPr>
          <p:cNvPr id="1128" name="グループ 65"/>
          <p:cNvGrpSpPr/>
          <p:nvPr/>
        </p:nvGrpSpPr>
        <p:grpSpPr>
          <a:xfrm>
            <a:off x="7878336" y="152827"/>
            <a:ext cx="1984660" cy="1330464"/>
            <a:chOff x="5663089" y="4298853"/>
            <a:chExt cx="1984660" cy="1330464"/>
          </a:xfrm>
        </p:grpSpPr>
        <p:sp>
          <p:nvSpPr>
            <p:cNvPr id="1129" name="直線 30"/>
            <p:cNvSpPr/>
            <p:nvPr/>
          </p:nvSpPr>
          <p:spPr>
            <a:xfrm flipH="1">
              <a:off x="5663089" y="4567959"/>
              <a:ext cx="1276046" cy="1061358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  <p:sp>
          <p:nvSpPr>
            <p:cNvPr id="1130" name="テキスト 31"/>
            <p:cNvSpPr txBox="1"/>
            <p:nvPr/>
          </p:nvSpPr>
          <p:spPr>
            <a:xfrm>
              <a:off x="6849316" y="4298853"/>
              <a:ext cx="798433" cy="276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p>
              <a:pPr>
                <a:defRPr lang="ja-JP" altLang="en-US"/>
              </a:pPr>
              <a:r>
                <a:rPr lang="ja-JP" altLang="en-US" sz="1200" u="sng">
                  <a:latin typeface="ＭＳ ゴシック"/>
                  <a:ea typeface="ＭＳ ゴシック"/>
                </a:rPr>
                <a:t>あじさい</a:t>
              </a:r>
              <a:endParaRPr lang="ja-JP" altLang="en-US" sz="1200" u="sng">
                <a:latin typeface="ＭＳ ゴシック"/>
                <a:ea typeface="ＭＳ ゴシック"/>
              </a:endParaRPr>
            </a:p>
          </p:txBody>
        </p:sp>
      </p:grpSp>
      <p:grpSp>
        <p:nvGrpSpPr>
          <p:cNvPr id="1131" name="グループ 68"/>
          <p:cNvGrpSpPr/>
          <p:nvPr/>
        </p:nvGrpSpPr>
        <p:grpSpPr>
          <a:xfrm>
            <a:off x="8513160" y="617877"/>
            <a:ext cx="1786035" cy="1316732"/>
            <a:chOff x="5861714" y="4298853"/>
            <a:chExt cx="1786035" cy="1316732"/>
          </a:xfrm>
        </p:grpSpPr>
        <p:sp>
          <p:nvSpPr>
            <p:cNvPr id="1132" name="直線 30"/>
            <p:cNvSpPr/>
            <p:nvPr/>
          </p:nvSpPr>
          <p:spPr>
            <a:xfrm flipH="1">
              <a:off x="5861714" y="4569229"/>
              <a:ext cx="1079786" cy="1046356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  <p:sp>
          <p:nvSpPr>
            <p:cNvPr id="1133" name="テキスト 31"/>
            <p:cNvSpPr txBox="1"/>
            <p:nvPr/>
          </p:nvSpPr>
          <p:spPr>
            <a:xfrm>
              <a:off x="6849316" y="4298853"/>
              <a:ext cx="1260098" cy="276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p>
              <a:pPr>
                <a:defRPr lang="ja-JP" altLang="en-US"/>
              </a:pPr>
              <a:r>
                <a:rPr lang="ja-JP" altLang="en-US" sz="1200" u="sng">
                  <a:latin typeface="ＭＳ ゴシック"/>
                  <a:ea typeface="ＭＳ ゴシック"/>
                </a:rPr>
                <a:t>バーベキュー棟</a:t>
              </a:r>
              <a:endParaRPr lang="ja-JP" altLang="en-US" sz="1200" u="sng">
                <a:latin typeface="ＭＳ ゴシック"/>
                <a:ea typeface="ＭＳ ゴシック"/>
              </a:endParaRPr>
            </a:p>
          </p:txBody>
        </p:sp>
      </p:grpSp>
      <p:grpSp>
        <p:nvGrpSpPr>
          <p:cNvPr id="1134" name="グループ 71"/>
          <p:cNvGrpSpPr/>
          <p:nvPr/>
        </p:nvGrpSpPr>
        <p:grpSpPr>
          <a:xfrm>
            <a:off x="9321382" y="876738"/>
            <a:ext cx="2934874" cy="938157"/>
            <a:chOff x="4712875" y="4298853"/>
            <a:chExt cx="2934874" cy="938157"/>
          </a:xfrm>
        </p:grpSpPr>
        <p:sp>
          <p:nvSpPr>
            <p:cNvPr id="1135" name="直線 30"/>
            <p:cNvSpPr/>
            <p:nvPr/>
          </p:nvSpPr>
          <p:spPr>
            <a:xfrm flipH="1">
              <a:off x="4712875" y="4566904"/>
              <a:ext cx="2224788" cy="670106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  <p:sp>
          <p:nvSpPr>
            <p:cNvPr id="1136" name="テキスト 31"/>
            <p:cNvSpPr txBox="1"/>
            <p:nvPr/>
          </p:nvSpPr>
          <p:spPr>
            <a:xfrm>
              <a:off x="6849316" y="4298853"/>
              <a:ext cx="798433" cy="276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p>
              <a:pPr>
                <a:defRPr lang="ja-JP" altLang="en-US"/>
              </a:pPr>
              <a:r>
                <a:rPr lang="ja-JP" altLang="en-US" sz="1200" u="sng">
                  <a:latin typeface="ＭＳ ゴシック"/>
                  <a:ea typeface="ＭＳ ゴシック"/>
                </a:rPr>
                <a:t>ひまわり</a:t>
              </a:r>
              <a:endParaRPr lang="ja-JP" altLang="en-US" sz="1200" u="sng">
                <a:latin typeface="ＭＳ ゴシック"/>
                <a:ea typeface="ＭＳ ゴシック"/>
              </a:endParaRPr>
            </a:p>
          </p:txBody>
        </p:sp>
      </p:grpSp>
      <p:grpSp>
        <p:nvGrpSpPr>
          <p:cNvPr id="1137" name="グループ 74"/>
          <p:cNvGrpSpPr/>
          <p:nvPr/>
        </p:nvGrpSpPr>
        <p:grpSpPr>
          <a:xfrm>
            <a:off x="9593063" y="1814398"/>
            <a:ext cx="2481381" cy="387719"/>
            <a:chOff x="5012480" y="4298853"/>
            <a:chExt cx="2481381" cy="387719"/>
          </a:xfrm>
        </p:grpSpPr>
        <p:sp>
          <p:nvSpPr>
            <p:cNvPr id="1138" name="直線 30"/>
            <p:cNvSpPr/>
            <p:nvPr/>
          </p:nvSpPr>
          <p:spPr>
            <a:xfrm flipH="1">
              <a:off x="5012480" y="4496010"/>
              <a:ext cx="1839978" cy="190562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  <p:sp>
          <p:nvSpPr>
            <p:cNvPr id="1139" name="テキスト 31"/>
            <p:cNvSpPr txBox="1"/>
            <p:nvPr/>
          </p:nvSpPr>
          <p:spPr>
            <a:xfrm>
              <a:off x="6849316" y="4298853"/>
              <a:ext cx="644545" cy="276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p>
              <a:pPr>
                <a:defRPr lang="ja-JP" altLang="en-US"/>
              </a:pPr>
              <a:r>
                <a:rPr lang="ja-JP" altLang="en-US" sz="1200" u="sng">
                  <a:latin typeface="ＭＳ ゴシック"/>
                  <a:ea typeface="ＭＳ ゴシック"/>
                </a:rPr>
                <a:t>さくら</a:t>
              </a:r>
              <a:endParaRPr lang="ja-JP" altLang="en-US" sz="1200" u="sng">
                <a:latin typeface="ＭＳ ゴシック"/>
                <a:ea typeface="ＭＳ ゴシック"/>
              </a:endParaRPr>
            </a:p>
          </p:txBody>
        </p:sp>
      </p:grpSp>
      <p:grpSp>
        <p:nvGrpSpPr>
          <p:cNvPr id="1140" name="グループ 77"/>
          <p:cNvGrpSpPr/>
          <p:nvPr/>
        </p:nvGrpSpPr>
        <p:grpSpPr>
          <a:xfrm>
            <a:off x="8841080" y="2422632"/>
            <a:ext cx="3310307" cy="379337"/>
            <a:chOff x="4337442" y="4195622"/>
            <a:chExt cx="3310307" cy="379337"/>
          </a:xfrm>
        </p:grpSpPr>
        <p:sp>
          <p:nvSpPr>
            <p:cNvPr id="1141" name="直線 30"/>
            <p:cNvSpPr/>
            <p:nvPr/>
          </p:nvSpPr>
          <p:spPr>
            <a:xfrm flipH="1" flipV="1">
              <a:off x="4337442" y="4195622"/>
              <a:ext cx="2599984" cy="376414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  <p:sp>
          <p:nvSpPr>
            <p:cNvPr id="1142" name="テキスト 31"/>
            <p:cNvSpPr txBox="1"/>
            <p:nvPr/>
          </p:nvSpPr>
          <p:spPr>
            <a:xfrm>
              <a:off x="6849316" y="4298853"/>
              <a:ext cx="798433" cy="276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p>
              <a:pPr>
                <a:defRPr lang="ja-JP" altLang="en-US"/>
              </a:pPr>
              <a:r>
                <a:rPr lang="ja-JP" altLang="en-US" sz="1200" u="sng">
                  <a:latin typeface="ＭＳ ゴシック"/>
                  <a:ea typeface="ＭＳ ゴシック"/>
                </a:rPr>
                <a:t>コスモス</a:t>
              </a:r>
              <a:endParaRPr lang="ja-JP" altLang="en-US" sz="1200" u="sng">
                <a:latin typeface="ＭＳ ゴシック"/>
                <a:ea typeface="ＭＳ ゴシック"/>
              </a:endParaRPr>
            </a:p>
          </p:txBody>
        </p:sp>
      </p:grpSp>
      <p:grpSp>
        <p:nvGrpSpPr>
          <p:cNvPr id="1143" name="グループ 80"/>
          <p:cNvGrpSpPr/>
          <p:nvPr/>
        </p:nvGrpSpPr>
        <p:grpSpPr>
          <a:xfrm>
            <a:off x="9590938" y="2995549"/>
            <a:ext cx="2825076" cy="1104388"/>
            <a:chOff x="4822673" y="3470571"/>
            <a:chExt cx="2825076" cy="1104388"/>
          </a:xfrm>
        </p:grpSpPr>
        <p:sp>
          <p:nvSpPr>
            <p:cNvPr id="1144" name="直線 30"/>
            <p:cNvSpPr/>
            <p:nvPr/>
          </p:nvSpPr>
          <p:spPr>
            <a:xfrm flipH="1" flipV="1">
              <a:off x="4822673" y="3470571"/>
              <a:ext cx="2028648" cy="844273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  <p:sp>
          <p:nvSpPr>
            <p:cNvPr id="1145" name="テキスト 31"/>
            <p:cNvSpPr txBox="1"/>
            <p:nvPr/>
          </p:nvSpPr>
          <p:spPr>
            <a:xfrm>
              <a:off x="6849316" y="4298853"/>
              <a:ext cx="798433" cy="276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p>
              <a:pPr>
                <a:defRPr lang="ja-JP" altLang="en-US"/>
              </a:pPr>
              <a:r>
                <a:rPr lang="ja-JP" altLang="en-US" sz="1200" u="sng">
                  <a:latin typeface="ＭＳ ゴシック"/>
                  <a:ea typeface="ＭＳ ゴシック"/>
                </a:rPr>
                <a:t>さざんか</a:t>
              </a:r>
              <a:endParaRPr lang="ja-JP" altLang="en-US" sz="1200" u="sng">
                <a:latin typeface="ＭＳ ゴシック"/>
                <a:ea typeface="ＭＳ ゴシック"/>
              </a:endParaRPr>
            </a:p>
          </p:txBody>
        </p:sp>
      </p:grpSp>
      <p:grpSp>
        <p:nvGrpSpPr>
          <p:cNvPr id="1146" name="グループ 83"/>
          <p:cNvGrpSpPr/>
          <p:nvPr/>
        </p:nvGrpSpPr>
        <p:grpSpPr>
          <a:xfrm>
            <a:off x="8513160" y="4100854"/>
            <a:ext cx="1271066" cy="2022336"/>
            <a:chOff x="6836521" y="1914438"/>
            <a:chExt cx="1271066" cy="2022336"/>
          </a:xfrm>
        </p:grpSpPr>
        <p:sp>
          <p:nvSpPr>
            <p:cNvPr id="1147" name="直線 30"/>
            <p:cNvSpPr/>
            <p:nvPr/>
          </p:nvSpPr>
          <p:spPr>
            <a:xfrm flipV="1">
              <a:off x="7645630" y="1914438"/>
              <a:ext cx="461957" cy="1742921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  <p:sp>
          <p:nvSpPr>
            <p:cNvPr id="1148" name="テキスト 31"/>
            <p:cNvSpPr txBox="1"/>
            <p:nvPr/>
          </p:nvSpPr>
          <p:spPr>
            <a:xfrm>
              <a:off x="6836521" y="3660668"/>
              <a:ext cx="798433" cy="276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p>
              <a:pPr>
                <a:defRPr lang="ja-JP" altLang="en-US"/>
              </a:pPr>
              <a:r>
                <a:rPr lang="ja-JP" altLang="en-US" sz="1200" u="sng">
                  <a:latin typeface="ＭＳ ゴシック"/>
                  <a:ea typeface="ＭＳ ゴシック"/>
                </a:rPr>
                <a:t>物置小屋</a:t>
              </a:r>
              <a:endParaRPr lang="ja-JP" altLang="en-US" sz="1200" u="sng">
                <a:latin typeface="ＭＳ ゴシック"/>
                <a:ea typeface="ＭＳ ゴシック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Company>みどり市</Company>
  <AppVersion>4.1.5</AppVersion>
  <PresentationFormat>ユーザー設定</PresentationFormat>
  <Slides>1</Slides>
  <Notes>0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福嶋 和美</dc:creator>
  <cp:lastModifiedBy>田中 鼓太郎</cp:lastModifiedBy>
  <dcterms:created xsi:type="dcterms:W3CDTF">2025-04-09T01:23:57Z</dcterms:created>
  <dcterms:modified xsi:type="dcterms:W3CDTF">2025-04-11T11:23:22Z</dcterms:modified>
  <cp:revision>15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