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?><Relationships xmlns="http://schemas.openxmlformats.org/package/2006/relationships"><Relationship Id="rId2" Type="http://schemas.openxmlformats.org/package/2006/relationships/metadata/thumbnail" Target="docProps/thumbnail.jpeg" /><Relationship Id="rId3" Type="http://schemas.openxmlformats.org/package/2006/relationships/metadata/core-properties" Target="docProps/core.xml" /><Relationship Id="rId4" Type="http://schemas.openxmlformats.org/officeDocument/2006/relationships/extended-properties" Target="docProps/app.xml" /><Relationship Id="rId5" Type="http://schemas.openxmlformats.org/officeDocument/2006/relationships/custom-properties" Target="docProps/custom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1" saveSubsetFonts="1">
  <p:sldMasterIdLst>
    <p:sldMasterId id="2147483660" r:id="rId2"/>
  </p:sldMasterIdLst>
  <p:notesMasterIdLst>
    <p:notesMasterId r:id="rId3"/>
  </p:notesMasterIdLst>
  <p:sldIdLst>
    <p:sldId id="257" r:id="rId4"/>
    <p:sldId id="259" r:id="rId5"/>
  </p:sldIdLst>
  <p:sldSz cx="6858000" cy="9906000" type="A4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3951"/>
    <p:restoredTop sz="94660"/>
  </p:normalViewPr>
  <p:slideViewPr>
    <p:cSldViewPr>
      <p:cViewPr varScale="0">
        <p:scale>
          <a:sx n="70" d="100"/>
          <a:sy n="70" d="100"/>
        </p:scale>
        <p:origin x="-1524" y="216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36004" cy="36004"/>
</p:viewPr>
</file>

<file path=ppt/_rels/presentation.xml.rels><?xml version="1.0" encoding="UTF-8"?><Relationships xmlns="http://schemas.openxmlformats.org/package/2006/relationships"><Relationship Id="rId1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3" Type="http://schemas.openxmlformats.org/officeDocument/2006/relationships/notesMaster" Target="notesMasters/notesMaster1.xml" /><Relationship Id="rId4" Type="http://schemas.openxmlformats.org/officeDocument/2006/relationships/slide" Target="slides/slide1.xml" /><Relationship Id="rId5" Type="http://schemas.openxmlformats.org/officeDocument/2006/relationships/slide" Target="slides/slide2.xml" /><Relationship Id="rId6" Type="http://schemas.openxmlformats.org/officeDocument/2006/relationships/presProps" Target="presProps.xml" /><Relationship Id="rId7" Type="http://schemas.openxmlformats.org/officeDocument/2006/relationships/viewProps" Target="viewProps.xml" /><Relationship Id="rId8" Type="http://schemas.openxmlformats.org/officeDocument/2006/relationships/tableStyles" Target="tableStyles.xml" /></Relationships>
</file>

<file path=ppt/notesMasters/_rels/notesMaster1.xml.rels><?xml version="1.0" encoding="UTF-8"?>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0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1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D06EA9-14B5-4F31-95CC-6AD91D20700D}" type="datetimeFigureOut">
              <a:rPr kumimoji="1" lang="ja-JP" altLang="en-US" smtClean="0"/>
              <a:t>2015/2/5</a:t>
            </a:fld>
            <a:endParaRPr kumimoji="1" lang="ja-JP" altLang="en-US"/>
          </a:p>
        </p:txBody>
      </p:sp>
      <p:sp>
        <p:nvSpPr>
          <p:cNvPr id="1102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42038" y="685800"/>
            <a:ext cx="2373923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1103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104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1105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?><Relationships xmlns="http://schemas.openxmlformats.org/package/2006/relationships"><Relationship Id="rId1" Type="http://schemas.openxmlformats.org/officeDocument/2006/relationships/slide" Target="../slides/slide1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65" name="四角形 3"/>
          <p:cNvSpPr>
            <a:spLocks noGrp="1" noRot="1" noChangeAspect="1"/>
          </p:cNvSpPr>
          <p:nvPr>
            <p:ph type="sldImg" idx="2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66" name="四角形 4"/>
          <p:cNvSpPr>
            <a:spLocks noGrp="1"/>
          </p:cNvSpPr>
          <p:nvPr>
            <p:ph type="body" sz="quarter" idx="3"/>
          </p:nvPr>
        </p:nvSpPr>
        <p:spPr>
          <a:prstGeom prst="rect">
            <a:avLst/>
          </a:prstGeom>
        </p:spPr>
        <p:txBody>
          <a:bodyPr/>
          <a:p>
            <a:endParaRPr kumimoji="1" lang="ja-JP" altLang="en-US"/>
          </a:p>
        </p:txBody>
      </p:sp>
      <p:sp>
        <p:nvSpPr>
          <p:cNvPr id="1167" name="四角形 5"/>
          <p:cNvSpPr>
            <a:spLocks noGrp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807EA6-0398-4990-8029-A74DB74122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1" name="タイトル 1"/>
          <p:cNvSpPr>
            <a:spLocks noGrp="1"/>
          </p:cNvSpPr>
          <p:nvPr>
            <p:ph type="ctrTitle"/>
          </p:nvPr>
        </p:nvSpPr>
        <p:spPr>
          <a:xfrm>
            <a:off x="342900" y="2387382"/>
            <a:ext cx="6172200" cy="1941549"/>
          </a:xfrm>
        </p:spPr>
        <p:txBody>
          <a:bodyPr/>
          <a:lstStyle>
            <a:lvl1pPr>
              <a:defRPr b="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32" name="サブタイトル 2"/>
          <p:cNvSpPr>
            <a:spLocks noGrp="1"/>
          </p:cNvSpPr>
          <p:nvPr>
            <p:ph type="subTitle" idx="1"/>
          </p:nvPr>
        </p:nvSpPr>
        <p:spPr>
          <a:xfrm>
            <a:off x="342900" y="4467613"/>
            <a:ext cx="6172200" cy="332837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 dirty="0"/>
          </a:p>
        </p:txBody>
      </p:sp>
      <p:sp>
        <p:nvSpPr>
          <p:cNvPr id="1033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34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35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8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9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2508730"/>
            <a:ext cx="6172200" cy="611934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0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91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2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4" name="縦書きタイトル 1"/>
          <p:cNvSpPr>
            <a:spLocks noGrp="1"/>
          </p:cNvSpPr>
          <p:nvPr>
            <p:ph type="title" orient="vert"/>
          </p:nvPr>
        </p:nvSpPr>
        <p:spPr>
          <a:xfrm>
            <a:off x="4972050" y="396700"/>
            <a:ext cx="1543050" cy="823137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95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42900" y="396700"/>
            <a:ext cx="4514850" cy="823137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96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 dirty="0"/>
          </a:p>
        </p:txBody>
      </p:sp>
      <p:sp>
        <p:nvSpPr>
          <p:cNvPr id="1097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98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7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1038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42900" y="2508730"/>
            <a:ext cx="6172200" cy="6184156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1039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40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endParaRPr lang="ja-JP" altLang="en-US" dirty="0"/>
          </a:p>
        </p:txBody>
      </p:sp>
      <p:sp>
        <p:nvSpPr>
          <p:cNvPr id="1041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3" name="タイトル 1"/>
          <p:cNvSpPr>
            <a:spLocks noGrp="1"/>
          </p:cNvSpPr>
          <p:nvPr>
            <p:ph type="title"/>
          </p:nvPr>
        </p:nvSpPr>
        <p:spPr>
          <a:xfrm>
            <a:off x="342900" y="4259590"/>
            <a:ext cx="6172200" cy="1525503"/>
          </a:xfrm>
        </p:spPr>
        <p:txBody>
          <a:bodyPr anchor="t"/>
          <a:lstStyle>
            <a:lvl1pPr algn="ctr">
              <a:defRPr sz="4000" b="0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44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1711305"/>
            <a:ext cx="6172200" cy="2548285"/>
          </a:xfrm>
        </p:spPr>
        <p:txBody>
          <a:bodyPr anchor="b"/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45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46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47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9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0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42900" y="2508732"/>
            <a:ext cx="2978088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1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510009" y="2508732"/>
            <a:ext cx="3005091" cy="611934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2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2015/6/24</a:t>
            </a:fld>
            <a:endParaRPr kumimoji="1" lang="ja-JP" altLang="en-US" dirty="0"/>
          </a:p>
        </p:txBody>
      </p:sp>
      <p:sp>
        <p:nvSpPr>
          <p:cNvPr id="1053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54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6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5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58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59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537012" y="2217386"/>
            <a:ext cx="2978088" cy="92410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60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537012" y="3141486"/>
            <a:ext cx="2978088" cy="5486589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61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2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3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5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66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67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68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0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1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2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4" name="タイトル 1"/>
          <p:cNvSpPr>
            <a:spLocks noGrp="1"/>
          </p:cNvSpPr>
          <p:nvPr>
            <p:ph type="title"/>
          </p:nvPr>
        </p:nvSpPr>
        <p:spPr>
          <a:xfrm>
            <a:off x="342901" y="394405"/>
            <a:ext cx="2256235" cy="1678518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75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726922" y="394408"/>
            <a:ext cx="3545579" cy="81500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 dirty="0"/>
          </a:p>
        </p:txBody>
      </p:sp>
      <p:sp>
        <p:nvSpPr>
          <p:cNvPr id="1076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2" y="2456723"/>
            <a:ext cx="2256234" cy="617135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77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78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79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1" name="タイトル 1"/>
          <p:cNvSpPr>
            <a:spLocks noGrp="1"/>
          </p:cNvSpPr>
          <p:nvPr>
            <p:ph type="title"/>
          </p:nvPr>
        </p:nvSpPr>
        <p:spPr>
          <a:xfrm>
            <a:off x="1344216" y="6773202"/>
            <a:ext cx="4114800" cy="818623"/>
          </a:xfrm>
        </p:spPr>
        <p:txBody>
          <a:bodyPr anchor="b">
            <a:normAutofit/>
          </a:bodyPr>
          <a:lstStyle>
            <a:lvl1pPr algn="l">
              <a:defRPr sz="24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82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307151"/>
            <a:ext cx="4114800" cy="632497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kumimoji="1" lang="ja-JP" altLang="en-US" smtClean="0"/>
              <a:t>アイコンをクリックして図を追加</a:t>
            </a:r>
            <a:endParaRPr kumimoji="1" lang="ja-JP" altLang="en-US" dirty="0"/>
          </a:p>
        </p:txBody>
      </p:sp>
      <p:sp>
        <p:nvSpPr>
          <p:cNvPr id="1083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657302"/>
            <a:ext cx="4114800" cy="9707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84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220A51-F8EA-429A-8E6F-F02BE74E28F7}" type="datetimeFigureOut">
              <a:rPr kumimoji="1" lang="ja-JP" altLang="en-US" smtClean="0"/>
              <a:t>2015/3/10</a:t>
            </a:fld>
            <a:endParaRPr kumimoji="1" lang="ja-JP" altLang="en-US"/>
          </a:p>
        </p:txBody>
      </p:sp>
      <p:sp>
        <p:nvSpPr>
          <p:cNvPr id="1085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86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9400E4-C46D-48FA-AEA0-ED136F70A0E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theme" Target="../theme/theme1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1889829" y="9009451"/>
            <a:ext cx="3078342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/>
                </a:solidFill>
                <a:latin typeface="+mn-ea"/>
                <a:ea typeface="+mn-ea"/>
              </a:defRPr>
            </a:lvl1pPr>
          </a:lstStyle>
          <a:p>
            <a:endParaRPr lang="ja-JP" altLang="en-US" dirty="0"/>
          </a:p>
        </p:txBody>
      </p:sp>
      <p:sp>
        <p:nvSpPr>
          <p:cNvPr id="1026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604721"/>
            <a:ext cx="6172200" cy="14359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dirty="0" smtClean="0"/>
              <a:t>マスター タイトルの書式設定</a:t>
            </a:r>
            <a:endParaRPr kumimoji="1" lang="ja-JP" altLang="en-US" dirty="0"/>
          </a:p>
        </p:txBody>
      </p:sp>
      <p:sp>
        <p:nvSpPr>
          <p:cNvPr id="1027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508730"/>
            <a:ext cx="6172200" cy="61841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dirty="0" smtClean="0"/>
              <a:t>マスター テキストの書式設定</a:t>
            </a:r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en-US" altLang="ja-JP" dirty="0" smtClean="0"/>
          </a:p>
          <a:p>
            <a:pPr lvl="5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6 </a:t>
            </a:r>
            <a:r>
              <a:rPr kumimoji="1" lang="ja-JP" altLang="en-US" dirty="0" smtClean="0"/>
              <a:t>レベル</a:t>
            </a:r>
          </a:p>
          <a:p>
            <a:pPr lvl="6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7 </a:t>
            </a:r>
            <a:r>
              <a:rPr kumimoji="1" lang="ja-JP" altLang="en-US" dirty="0" smtClean="0"/>
              <a:t>レベル</a:t>
            </a:r>
          </a:p>
          <a:p>
            <a:pPr lvl="7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8 </a:t>
            </a:r>
            <a:r>
              <a:rPr kumimoji="1" lang="ja-JP" altLang="en-US" dirty="0" smtClean="0"/>
              <a:t>レベル</a:t>
            </a:r>
          </a:p>
          <a:p>
            <a:pPr lvl="8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9 </a:t>
            </a:r>
            <a:r>
              <a:rPr kumimoji="1" lang="ja-JP" altLang="en-US" dirty="0" smtClean="0"/>
              <a:t>レベル</a:t>
            </a:r>
          </a:p>
        </p:txBody>
      </p:sp>
      <p:sp>
        <p:nvSpPr>
          <p:cNvPr id="1028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9009451"/>
            <a:ext cx="1411914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3E220A51-F8EA-429A-8E6F-F02BE74E28F7}" type="datetimeFigureOut">
              <a:rPr lang="ja-JP" altLang="en-US" smtClean="0"/>
              <a:pPr/>
              <a:t>2015/3/10</a:t>
            </a:fld>
            <a:endParaRPr lang="ja-JP" altLang="en-US" dirty="0"/>
          </a:p>
        </p:txBody>
      </p:sp>
      <p:sp>
        <p:nvSpPr>
          <p:cNvPr id="1029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5076183" y="9009451"/>
            <a:ext cx="1438917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+mn-lt"/>
                <a:ea typeface="+mn-ea"/>
              </a:defRPr>
            </a:lvl1pPr>
          </a:lstStyle>
          <a:p>
            <a:fld id="{2C9400E4-C46D-48FA-AEA0-ED136F70A0E5}" type="slidenum">
              <a:rPr lang="ja-JP" altLang="en-US" smtClean="0"/>
              <a:pPr/>
              <a:t>‹#›</a:t>
            </a:fld>
            <a:endParaRPr lang="ja-JP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b="0" kern="1200">
          <a:solidFill>
            <a:schemeClr val="tx1"/>
          </a:solidFill>
          <a:latin typeface="+mj-ea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4572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ea"/>
          <a:ea typeface="+mn-ea"/>
          <a:cs typeface="+mn-cs"/>
        </a:defRPr>
      </a:lvl1pPr>
      <a:lvl2pPr marL="914400" indent="-4572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2573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714500" indent="-342900" algn="l" defTabSz="914400" rtl="0" eaLnBrk="1" latinLnBrk="0" hangingPunct="1">
        <a:spcBef>
          <a:spcPct val="20000"/>
        </a:spcBef>
        <a:buSzPct val="100000"/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171700" marR="0" indent="-342900" algn="l" defTabSz="914400" rtl="0" eaLnBrk="1" fontAlgn="auto" latinLnBrk="0" hangingPunct="1">
        <a:lnSpc>
          <a:spcPct val="100000"/>
        </a:lnSpc>
        <a:spcBef>
          <a:spcPct val="20000"/>
        </a:spcBef>
        <a:spcAft>
          <a:spcPts val="0"/>
        </a:spcAft>
        <a:buClrTx/>
        <a:buSzPct val="100000"/>
        <a:buFont typeface="Arial" panose="020B0604020202020204" pitchFamily="34" charset="0"/>
        <a:buChar char="•"/>
        <a:tabLst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717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3028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7pPr>
      <a:lvl8pPr marL="34861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j-ea"/>
          <a:cs typeface="+mn-cs"/>
        </a:defRPr>
      </a:lvl8pPr>
      <a:lvl9pPr marL="39433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image" Target="../media/image2.png" /><Relationship Id="rId3" Type="http://schemas.openxmlformats.org/officeDocument/2006/relationships/slideLayout" Target="../slideLayouts/slideLayout1.xml" /><Relationship Id="rId4" Type="http://schemas.openxmlformats.org/officeDocument/2006/relationships/notesSlide" Target="../notesSlides/notesSlide1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png" /><Relationship Id="rId3" Type="http://schemas.openxmlformats.org/officeDocument/2006/relationships/image" Target="../media/image5.png" /><Relationship Id="rId4" Type="http://schemas.openxmlformats.org/officeDocument/2006/relationships/image" Target="../media/image6.png" /><Relationship Id="rId5" Type="http://schemas.openxmlformats.org/officeDocument/2006/relationships/image" Target="../media/image7.png" /><Relationship Id="rId6" Type="http://schemas.openxmlformats.org/officeDocument/2006/relationships/image" Target="../media/image8.png" /><Relationship Id="rId7" Type="http://schemas.openxmlformats.org/officeDocument/2006/relationships/image" Target="../media/image9.png" /><Relationship Id="rId8" Type="http://schemas.openxmlformats.org/officeDocument/2006/relationships/image" Target="../media/image10.png" /><Relationship Id="rId9" Type="http://schemas.openxmlformats.org/officeDocument/2006/relationships/image" Target="../media/image11.png" /><Relationship Id="rId10" Type="http://schemas.openxmlformats.org/officeDocument/2006/relationships/image" Target="../media/image12.png" /><Relationship Id="rId11" Type="http://schemas.openxmlformats.org/officeDocument/2006/relationships/image" Target="../media/image13.png" /><Relationship Id="rId12" Type="http://schemas.openxmlformats.org/officeDocument/2006/relationships/image" Target="../media/image14.png" /><Relationship Id="rId13" Type="http://schemas.openxmlformats.org/officeDocument/2006/relationships/image" Target="../media/image15.png" /><Relationship Id="rId14" Type="http://schemas.openxmlformats.org/officeDocument/2006/relationships/image" Target="../media/image16.png" /><Relationship Id="rId15" Type="http://schemas.openxmlformats.org/officeDocument/2006/relationships/image" Target="../media/image17.png" /><Relationship Id="rId16" Type="http://schemas.openxmlformats.org/officeDocument/2006/relationships/image" Target="../media/image18.png" /><Relationship Id="rId17" Type="http://schemas.openxmlformats.org/officeDocument/2006/relationships/image" Target="../media/image19.png" /><Relationship Id="rId18" Type="http://schemas.openxmlformats.org/officeDocument/2006/relationships/slideLayout" Target="../slideLayouts/slideLayout2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07" name="グループ 68"/>
          <p:cNvGrpSpPr/>
          <p:nvPr/>
        </p:nvGrpSpPr>
        <p:grpSpPr>
          <a:xfrm>
            <a:off x="215" y="151220"/>
            <a:ext cx="6857785" cy="143419"/>
            <a:chOff x="215" y="151220"/>
            <a:chExt cx="6858000" cy="143419"/>
          </a:xfrm>
        </p:grpSpPr>
        <p:sp>
          <p:nvSpPr>
            <p:cNvPr id="1108" name="四角形 18"/>
            <p:cNvSpPr/>
            <p:nvPr/>
          </p:nvSpPr>
          <p:spPr>
            <a:xfrm>
              <a:off x="215" y="151220"/>
              <a:ext cx="403438" cy="143419"/>
            </a:xfrm>
            <a:prstGeom prst="rect">
              <a:avLst/>
            </a:prstGeom>
            <a:solidFill>
              <a:srgbClr val="E5243B"/>
            </a:solidFill>
            <a:ln w="12700" cap="flat" cmpd="sng" algn="ctr">
              <a:noFill/>
              <a:prstDash val="solid"/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09" name="四角形 19"/>
            <p:cNvSpPr/>
            <p:nvPr/>
          </p:nvSpPr>
          <p:spPr>
            <a:xfrm>
              <a:off x="403653" y="151220"/>
              <a:ext cx="403430" cy="143413"/>
            </a:xfrm>
            <a:prstGeom prst="rect">
              <a:avLst/>
            </a:prstGeom>
            <a:solidFill>
              <a:srgbClr val="DDA63A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0" name="四角形 20"/>
            <p:cNvSpPr/>
            <p:nvPr/>
          </p:nvSpPr>
          <p:spPr>
            <a:xfrm>
              <a:off x="807084" y="151220"/>
              <a:ext cx="403423" cy="143405"/>
            </a:xfrm>
            <a:prstGeom prst="rect">
              <a:avLst/>
            </a:prstGeom>
            <a:solidFill>
              <a:srgbClr val="4C9F38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1" name="四角形 21"/>
            <p:cNvSpPr/>
            <p:nvPr/>
          </p:nvSpPr>
          <p:spPr>
            <a:xfrm>
              <a:off x="1210507" y="151220"/>
              <a:ext cx="403423" cy="143405"/>
            </a:xfrm>
            <a:prstGeom prst="rect">
              <a:avLst/>
            </a:prstGeom>
            <a:solidFill>
              <a:srgbClr val="C5192D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2" name="四角形 22"/>
            <p:cNvSpPr/>
            <p:nvPr/>
          </p:nvSpPr>
          <p:spPr>
            <a:xfrm>
              <a:off x="1613930" y="151220"/>
              <a:ext cx="403423" cy="143405"/>
            </a:xfrm>
            <a:prstGeom prst="rect">
              <a:avLst/>
            </a:prstGeom>
            <a:solidFill>
              <a:srgbClr val="FF3A21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3" name="四角形 23"/>
            <p:cNvSpPr/>
            <p:nvPr/>
          </p:nvSpPr>
          <p:spPr>
            <a:xfrm>
              <a:off x="2014659" y="151230"/>
              <a:ext cx="403423" cy="143045"/>
            </a:xfrm>
            <a:prstGeom prst="rect">
              <a:avLst/>
            </a:prstGeom>
            <a:solidFill>
              <a:srgbClr val="26BDE2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4" name="四角形 24"/>
            <p:cNvSpPr/>
            <p:nvPr/>
          </p:nvSpPr>
          <p:spPr>
            <a:xfrm>
              <a:off x="2418082" y="151220"/>
              <a:ext cx="403423" cy="143405"/>
            </a:xfrm>
            <a:prstGeom prst="rect">
              <a:avLst/>
            </a:prstGeom>
            <a:solidFill>
              <a:srgbClr val="FCC30B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5" name="四角形 25"/>
            <p:cNvSpPr/>
            <p:nvPr/>
          </p:nvSpPr>
          <p:spPr>
            <a:xfrm>
              <a:off x="2821505" y="151220"/>
              <a:ext cx="403416" cy="143398"/>
            </a:xfrm>
            <a:prstGeom prst="rect">
              <a:avLst/>
            </a:prstGeom>
            <a:solidFill>
              <a:srgbClr val="A21942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6" name="四角形 26"/>
            <p:cNvSpPr/>
            <p:nvPr/>
          </p:nvSpPr>
          <p:spPr>
            <a:xfrm>
              <a:off x="3227615" y="151220"/>
              <a:ext cx="403416" cy="143398"/>
            </a:xfrm>
            <a:prstGeom prst="rect">
              <a:avLst/>
            </a:prstGeom>
            <a:solidFill>
              <a:srgbClr val="FD6925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7" name="四角形 27"/>
            <p:cNvSpPr/>
            <p:nvPr/>
          </p:nvSpPr>
          <p:spPr>
            <a:xfrm>
              <a:off x="3631030" y="151220"/>
              <a:ext cx="403416" cy="143398"/>
            </a:xfrm>
            <a:prstGeom prst="rect">
              <a:avLst/>
            </a:prstGeom>
            <a:solidFill>
              <a:srgbClr val="DD1367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8" name="四角形 28"/>
            <p:cNvSpPr/>
            <p:nvPr/>
          </p:nvSpPr>
          <p:spPr>
            <a:xfrm>
              <a:off x="4034446" y="151220"/>
              <a:ext cx="403408" cy="143391"/>
            </a:xfrm>
            <a:prstGeom prst="rect">
              <a:avLst/>
            </a:prstGeom>
            <a:solidFill>
              <a:srgbClr val="FD9D24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19" name="四角形 29"/>
            <p:cNvSpPr/>
            <p:nvPr/>
          </p:nvSpPr>
          <p:spPr>
            <a:xfrm>
              <a:off x="4437854" y="151220"/>
              <a:ext cx="403401" cy="143384"/>
            </a:xfrm>
            <a:prstGeom prst="rect">
              <a:avLst/>
            </a:prstGeom>
            <a:solidFill>
              <a:srgbClr val="BF8B2E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0" name="四角形 30"/>
            <p:cNvSpPr/>
            <p:nvPr/>
          </p:nvSpPr>
          <p:spPr>
            <a:xfrm>
              <a:off x="4841256" y="151220"/>
              <a:ext cx="403401" cy="143384"/>
            </a:xfrm>
            <a:prstGeom prst="rect">
              <a:avLst/>
            </a:prstGeom>
            <a:solidFill>
              <a:srgbClr val="3F7E44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1" name="四角形 31"/>
            <p:cNvSpPr/>
            <p:nvPr/>
          </p:nvSpPr>
          <p:spPr>
            <a:xfrm>
              <a:off x="5244657" y="151220"/>
              <a:ext cx="403401" cy="143384"/>
            </a:xfrm>
            <a:prstGeom prst="rect">
              <a:avLst/>
            </a:prstGeom>
            <a:solidFill>
              <a:srgbClr val="0A97D9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2" name="四角形 32"/>
            <p:cNvSpPr/>
            <p:nvPr/>
          </p:nvSpPr>
          <p:spPr>
            <a:xfrm>
              <a:off x="5648058" y="151220"/>
              <a:ext cx="403393" cy="143376"/>
            </a:xfrm>
            <a:prstGeom prst="rect">
              <a:avLst/>
            </a:prstGeom>
            <a:solidFill>
              <a:srgbClr val="56C02B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3" name="四角形 33"/>
            <p:cNvSpPr/>
            <p:nvPr/>
          </p:nvSpPr>
          <p:spPr>
            <a:xfrm>
              <a:off x="6051451" y="151220"/>
              <a:ext cx="403386" cy="143369"/>
            </a:xfrm>
            <a:prstGeom prst="rect">
              <a:avLst/>
            </a:prstGeom>
            <a:solidFill>
              <a:srgbClr val="00689D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4" name="四角形 34"/>
            <p:cNvSpPr/>
            <p:nvPr/>
          </p:nvSpPr>
          <p:spPr>
            <a:xfrm>
              <a:off x="6454837" y="151220"/>
              <a:ext cx="403378" cy="143362"/>
            </a:xfrm>
            <a:prstGeom prst="rect">
              <a:avLst/>
            </a:prstGeom>
            <a:solidFill>
              <a:srgbClr val="19486A"/>
            </a:solidFill>
            <a:ln w="12700" cap="flat" cmpd="sng" algn="ctr">
              <a:noFill/>
              <a:prstDash val="solid"/>
              <a:miter lim="800000"/>
            </a:ln>
          </p:spPr>
          <p:txBody>
            <a:bodyPr anchor="ctr"/>
            <a:lstStyle>
              <a:defPPr>
                <a:defRPr lang="ja-JP">
                  <a:solidFill>
                    <a:sysClr val="window" lastClr="FFFFFF"/>
                  </a:solidFill>
                  <a:latin typeface="游ゴシック"/>
                  <a:ea typeface="游ゴシック"/>
                </a:defRPr>
              </a:defPPr>
              <a:lvl1pPr marL="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1pPr>
              <a:lvl2pPr marL="457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2pPr>
              <a:lvl3pPr marL="914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3pPr>
              <a:lvl4pPr marL="1371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4pPr>
              <a:lvl5pPr marL="18288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5pPr>
              <a:lvl6pPr marL="22860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6pPr>
              <a:lvl7pPr marL="27432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7pPr>
              <a:lvl8pPr marL="32004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8pPr>
              <a:lvl9pPr marL="3657600" algn="l" defTabSz="914400" rtl="0" eaLnBrk="1" latinLnBrk="0" hangingPunct="1">
                <a:defRPr kumimoji="1" sz="1800" kern="1200">
                  <a:solidFill>
                    <a:sysClr val="windowText" lastClr="000000"/>
                  </a:solidFill>
                  <a:latin typeface="游ゴシック"/>
                  <a:ea typeface="游ゴシック"/>
                  <a:cs typeface="+mn-cs"/>
                </a:defRPr>
              </a:lvl9pPr>
            </a:lstStyle>
            <a:p>
              <a:pPr algn="ctr">
                <a:defRPr lang="ja-JP" altLang="en-US"/>
              </a:pPr>
              <a:endParaRPr lang="ja-JP" altLang="en-US"/>
            </a:p>
          </p:txBody>
        </p:sp>
        <p:sp>
          <p:nvSpPr>
            <p:cNvPr id="1125" name="直線 35"/>
            <p:cNvSpPr/>
            <p:nvPr/>
          </p:nvSpPr>
          <p:spPr>
            <a:xfrm>
              <a:off x="403367" y="151220"/>
              <a:ext cx="0" cy="143384"/>
            </a:xfrm>
            <a:prstGeom prst="line">
              <a:avLst/>
            </a:prstGeom>
            <a:ln w="6350" cap="flat" cmpd="sng" algn="ctr">
              <a:solidFill>
                <a:schemeClr val="bg1"/>
              </a:solidFill>
              <a:prstDash val="solid"/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/>
            <a:p/>
          </p:txBody>
        </p:sp>
        <p:sp>
          <p:nvSpPr>
            <p:cNvPr id="1126" name="直線 36"/>
            <p:cNvSpPr/>
            <p:nvPr/>
          </p:nvSpPr>
          <p:spPr>
            <a:xfrm>
              <a:off x="803338" y="151220"/>
              <a:ext cx="0" cy="143376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27" name="直線 37"/>
            <p:cNvSpPr/>
            <p:nvPr/>
          </p:nvSpPr>
          <p:spPr>
            <a:xfrm>
              <a:off x="1207903" y="151220"/>
              <a:ext cx="0" cy="143376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28" name="直線 38"/>
            <p:cNvSpPr/>
            <p:nvPr/>
          </p:nvSpPr>
          <p:spPr>
            <a:xfrm>
              <a:off x="1612469" y="151220"/>
              <a:ext cx="0" cy="143376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29" name="直線 39"/>
            <p:cNvSpPr/>
            <p:nvPr/>
          </p:nvSpPr>
          <p:spPr>
            <a:xfrm>
              <a:off x="2018218" y="151220"/>
              <a:ext cx="0" cy="143376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0" name="直線 40"/>
            <p:cNvSpPr/>
            <p:nvPr/>
          </p:nvSpPr>
          <p:spPr>
            <a:xfrm>
              <a:off x="2420379" y="151220"/>
              <a:ext cx="0" cy="14336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1" name="直線 41"/>
            <p:cNvSpPr/>
            <p:nvPr/>
          </p:nvSpPr>
          <p:spPr>
            <a:xfrm>
              <a:off x="2017028" y="151220"/>
              <a:ext cx="0" cy="14336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2" name="直線 42"/>
            <p:cNvSpPr/>
            <p:nvPr/>
          </p:nvSpPr>
          <p:spPr>
            <a:xfrm>
              <a:off x="2821505" y="151220"/>
              <a:ext cx="0" cy="14336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3" name="直線 43"/>
            <p:cNvSpPr/>
            <p:nvPr/>
          </p:nvSpPr>
          <p:spPr>
            <a:xfrm>
              <a:off x="3229700" y="151220"/>
              <a:ext cx="0" cy="143362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4" name="直線 44"/>
            <p:cNvSpPr/>
            <p:nvPr/>
          </p:nvSpPr>
          <p:spPr>
            <a:xfrm>
              <a:off x="3630526" y="151220"/>
              <a:ext cx="0" cy="143362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5" name="直線 45"/>
            <p:cNvSpPr/>
            <p:nvPr/>
          </p:nvSpPr>
          <p:spPr>
            <a:xfrm>
              <a:off x="4034170" y="151220"/>
              <a:ext cx="0" cy="143354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6" name="直線 46"/>
            <p:cNvSpPr/>
            <p:nvPr/>
          </p:nvSpPr>
          <p:spPr>
            <a:xfrm>
              <a:off x="4437273" y="151220"/>
              <a:ext cx="0" cy="143354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7" name="直線 47"/>
            <p:cNvSpPr/>
            <p:nvPr/>
          </p:nvSpPr>
          <p:spPr>
            <a:xfrm>
              <a:off x="4840377" y="151220"/>
              <a:ext cx="0" cy="143354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8" name="直線 48"/>
            <p:cNvSpPr/>
            <p:nvPr/>
          </p:nvSpPr>
          <p:spPr>
            <a:xfrm>
              <a:off x="5248036" y="151220"/>
              <a:ext cx="0" cy="143354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39" name="直線 49"/>
            <p:cNvSpPr/>
            <p:nvPr/>
          </p:nvSpPr>
          <p:spPr>
            <a:xfrm>
              <a:off x="5649402" y="151220"/>
              <a:ext cx="0" cy="14333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40" name="直線 50"/>
            <p:cNvSpPr/>
            <p:nvPr/>
          </p:nvSpPr>
          <p:spPr>
            <a:xfrm>
              <a:off x="6050228" y="151220"/>
              <a:ext cx="0" cy="14333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  <p:sp>
          <p:nvSpPr>
            <p:cNvPr id="1141" name="直線 51"/>
            <p:cNvSpPr/>
            <p:nvPr/>
          </p:nvSpPr>
          <p:spPr>
            <a:xfrm>
              <a:off x="6455609" y="151220"/>
              <a:ext cx="0" cy="143339"/>
            </a:xfrm>
            <a:prstGeom prst="line">
              <a:avLst/>
            </a:prstGeom>
            <a:ln w="6350" cap="flat" cmpd="sng" algn="ctr">
              <a:solidFill>
                <a:sysClr val="window" lastClr="FFFFFF"/>
              </a:solidFill>
              <a:prstDash val="solid"/>
              <a:miter lim="800000"/>
            </a:ln>
          </p:spPr>
          <p:txBody>
            <a:bodyPr/>
            <a:p/>
          </p:txBody>
        </p:sp>
      </p:grpSp>
      <p:pic>
        <p:nvPicPr>
          <p:cNvPr id="1142" name="図 42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25160" y="489000"/>
            <a:ext cx="1259840" cy="440943"/>
          </a:xfrm>
          <a:prstGeom prst="rect">
            <a:avLst/>
          </a:prstGeom>
        </p:spPr>
      </p:pic>
      <p:sp>
        <p:nvSpPr>
          <p:cNvPr id="1143" name="テキスト 43"/>
          <p:cNvSpPr txBox="1"/>
          <p:nvPr/>
        </p:nvSpPr>
        <p:spPr>
          <a:xfrm>
            <a:off x="215" y="993000"/>
            <a:ext cx="1673612" cy="368439"/>
          </a:xfrm>
          <a:prstGeom prst="rect">
            <a:avLst/>
          </a:prstGeom>
        </p:spPr>
        <p:txBody>
          <a:bodyPr wrap="square">
            <a:spAutoFit/>
          </a:bodyPr>
          <a:p>
            <a:pPr algn="ctr">
              <a:defRPr lang="ja-JP" altLang="en-US"/>
            </a:pPr>
            <a:r>
              <a:rPr lang="ja-JP" altLang="en-US" sz="900">
                <a:latin typeface="AR P明朝体U"/>
                <a:ea typeface="AR P明朝体U"/>
              </a:rPr>
              <a:t>SDGsパートナー</a:t>
            </a:r>
            <a:r>
              <a:rPr lang="ja-JP" altLang="en-US" sz="900">
                <a:latin typeface="AR P明朝体U"/>
                <a:ea typeface="AR P明朝体U"/>
              </a:rPr>
              <a:t>取組報告書</a:t>
            </a:r>
            <a:endParaRPr lang="ja-JP" altLang="en-US" sz="900">
              <a:latin typeface="AR P明朝体U"/>
              <a:ea typeface="AR P明朝体U"/>
            </a:endParaRPr>
          </a:p>
          <a:p>
            <a:pPr algn="ctr">
              <a:defRPr lang="ja-JP" altLang="en-US"/>
            </a:pPr>
            <a:r>
              <a:rPr lang="ja-JP" altLang="en-US" sz="900">
                <a:latin typeface="AR P明朝体U"/>
                <a:ea typeface="AR P明朝体U"/>
              </a:rPr>
              <a:t>（○○○○年度</a:t>
            </a:r>
            <a:r>
              <a:rPr lang="ja-JP" altLang="en-US" sz="900">
                <a:latin typeface="AR P明朝体U"/>
                <a:ea typeface="AR P明朝体U"/>
              </a:rPr>
              <a:t>）</a:t>
            </a:r>
            <a:endParaRPr lang="ja-JP" altLang="en-US" sz="900">
              <a:latin typeface="AR P明朝体U"/>
              <a:ea typeface="AR P明朝体U"/>
            </a:endParaRPr>
          </a:p>
        </p:txBody>
      </p:sp>
      <p:sp>
        <p:nvSpPr>
          <p:cNvPr id="1144" name="直線 44"/>
          <p:cNvSpPr/>
          <p:nvPr/>
        </p:nvSpPr>
        <p:spPr>
          <a:xfrm>
            <a:off x="1671734" y="402092"/>
            <a:ext cx="0" cy="1007744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sp>
        <p:nvSpPr>
          <p:cNvPr id="1145" name="直線 47"/>
          <p:cNvSpPr/>
          <p:nvPr/>
        </p:nvSpPr>
        <p:spPr>
          <a:xfrm>
            <a:off x="116633" y="1495974"/>
            <a:ext cx="6624000" cy="0"/>
          </a:xfrm>
          <a:prstGeom prst="line">
            <a:avLst/>
          </a:prstGeom>
          <a:ln w="635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sp>
      <p:graphicFrame>
        <p:nvGraphicFramePr>
          <p:cNvPr id="1146" name="四角形 51"/>
          <p:cNvGraphicFramePr>
            <a:graphicFrameLocks noGrp="1"/>
          </p:cNvGraphicFramePr>
          <p:nvPr/>
        </p:nvGraphicFramePr>
        <p:xfrm>
          <a:off x="118915" y="1865439"/>
          <a:ext cx="6621719" cy="5400675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592881"/>
                <a:gridCol w="4469091"/>
                <a:gridCol w="1559747"/>
              </a:tblGrid>
              <a:tr h="122428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AR Pゴシック体S"/>
                          <a:ea typeface="AR Pゴシック体S"/>
                        </a:rPr>
                        <a:t>環境</a:t>
                      </a:r>
                      <a:endParaRPr kumimoji="1" lang="ja-JP" altLang="en-US" sz="3600" dirty="0">
                        <a:solidFill>
                          <a:schemeClr val="accent4">
                            <a:lumMod val="75000"/>
                          </a:schemeClr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重点的な取組の報告</a:t>
                      </a:r>
                      <a:endParaRPr kumimoji="1" lang="ja-JP" altLang="en-US" sz="1050" dirty="0">
                        <a:latin typeface="AR Pゴシック体S"/>
                        <a:ea typeface="AR Pゴシック体S"/>
                      </a:endParaRPr>
                    </a:p>
                    <a:p>
                      <a:endParaRPr kumimoji="1" lang="ja-JP" altLang="en-US" sz="1050" dirty="0">
                        <a:latin typeface="AR Pゴシック体S"/>
                        <a:ea typeface="AR Pゴシック体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ＤＦ特太ゴシック体"/>
                          <a:ea typeface="ＤＦ特太ゴシック体"/>
                        </a:rPr>
                        <a:t>目標とするゴール</a:t>
                      </a:r>
                      <a:endParaRPr kumimoji="1" lang="ja-JP" altLang="en-US" sz="1100" dirty="0">
                        <a:latin typeface="ＤＦ特太ゴシック体"/>
                        <a:ea typeface="ＤＦ特太ゴシック体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94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3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2030年に向けた指標の達成率</a:t>
                      </a:r>
                      <a:endParaRPr kumimoji="1" lang="ja-JP" altLang="en-US" sz="1050" dirty="0">
                        <a:latin typeface="AR Pゴシック体S"/>
                        <a:ea typeface="AR Pゴシック体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sz="110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428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accent2">
                              <a:lumMod val="75000"/>
                            </a:schemeClr>
                          </a:solidFill>
                          <a:latin typeface="ＤＦ特太ゴシック体"/>
                          <a:ea typeface="ＤＦ特太ゴシック体"/>
                        </a:rPr>
                        <a:t>社会</a:t>
                      </a:r>
                      <a:endParaRPr kumimoji="1" lang="ja-JP" altLang="en-US" sz="3600" dirty="0">
                        <a:solidFill>
                          <a:schemeClr val="accent2">
                            <a:lumMod val="75000"/>
                          </a:schemeClr>
                        </a:solidFill>
                        <a:latin typeface="ＤＦ特太ゴシック体"/>
                        <a:ea typeface="ＤＦ特太ゴシック体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重点的な取組の報告</a:t>
                      </a:r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ＤＦ特太ゴシック体"/>
                          <a:ea typeface="ＤＦ特太ゴシック体"/>
                        </a:rPr>
                        <a:t>目標とするゴール</a:t>
                      </a:r>
                      <a:endParaRPr sz="110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94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36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 Pゴシック体S"/>
                        <a:ea typeface="AR Pゴシック体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2030年に向けた指標の達成率</a:t>
                      </a:r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4280"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3600" dirty="0">
                          <a:solidFill>
                            <a:schemeClr val="accent4">
                              <a:lumMod val="75000"/>
                            </a:schemeClr>
                          </a:solidFill>
                          <a:latin typeface="ＤＦ特太ゴシック体"/>
                          <a:ea typeface="ＤＦ特太ゴシック体"/>
                        </a:rPr>
                        <a:t>経済</a:t>
                      </a:r>
                      <a:endParaRPr kumimoji="1" lang="ja-JP" altLang="en-US" sz="36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 Pゴシック体S"/>
                        <a:ea typeface="AR Pゴシック体S"/>
                      </a:endParaRPr>
                    </a:p>
                  </a:txBody>
                  <a:tcPr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重点的な取組の報告</a:t>
                      </a:r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kumimoji="1" lang="ja-JP" altLang="en-US" sz="1100" dirty="0">
                          <a:latin typeface="ＤＦ特太ゴシック体"/>
                          <a:ea typeface="ＤＦ特太ゴシック体"/>
                        </a:rPr>
                        <a:t>目標とするゴール</a:t>
                      </a:r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75945"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3600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AR Pゴシック体S"/>
                        <a:ea typeface="AR Pゴシック体S"/>
                      </a:endParaRPr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50" dirty="0">
                          <a:latin typeface="AR Pゴシック体S"/>
                          <a:ea typeface="AR Pゴシック体S"/>
                        </a:rPr>
                        <a:t>2030年に向けた指標の達成率</a:t>
                      </a:r>
                      <a:endParaRPr kumimoji="1" lang="ja-JP" altLang="en-US" sz="105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algn="ctr"/>
                      <a:endParaRPr kumimoji="1" lang="ja-JP" altLang="en-US" sz="1100" dirty="0"/>
                    </a:p>
                  </a:txBody>
                  <a:tcPr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147" name="テキスト 52"/>
          <p:cNvSpPr txBox="1"/>
          <p:nvPr/>
        </p:nvSpPr>
        <p:spPr>
          <a:xfrm>
            <a:off x="-8735" y="1497000"/>
            <a:ext cx="5492026" cy="368439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>
                <a:latin typeface="ＤＦ特太ゴシック体"/>
                <a:ea typeface="ＤＦ特太ゴシック体"/>
              </a:rPr>
              <a:t>SDGs達成に向けた重点的な取組及び指標の進捗状況</a:t>
            </a:r>
            <a:endParaRPr lang="ja-JP" altLang="en-US">
              <a:latin typeface="ＤＦ特太ゴシック体"/>
              <a:ea typeface="ＤＦ特太ゴシック体"/>
            </a:endParaRPr>
          </a:p>
        </p:txBody>
      </p:sp>
      <p:sp>
        <p:nvSpPr>
          <p:cNvPr id="1148" name="四角形 61"/>
          <p:cNvSpPr/>
          <p:nvPr/>
        </p:nvSpPr>
        <p:spPr>
          <a:xfrm>
            <a:off x="115724" y="7403206"/>
            <a:ext cx="6621718" cy="2370202"/>
          </a:xfrm>
          <a:prstGeom prst="rect">
            <a:avLst/>
          </a:prstGeom>
          <a:noFill/>
          <a:ln w="12700" cap="flat" cmpd="sng" algn="ctr">
            <a:solidFill>
              <a:schemeClr val="tx1"/>
            </a:solidFill>
            <a:prstDash val="solid"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ja-JP" altLang="en-US"/>
            </a:pPr>
            <a:endParaRPr lang="ja-JP" altLang="en-US"/>
          </a:p>
        </p:txBody>
      </p:sp>
      <p:sp>
        <p:nvSpPr>
          <p:cNvPr id="1149" name="テキスト 62"/>
          <p:cNvSpPr txBox="1"/>
          <p:nvPr/>
        </p:nvSpPr>
        <p:spPr>
          <a:xfrm>
            <a:off x="118915" y="7392561"/>
            <a:ext cx="2315103" cy="368439"/>
          </a:xfrm>
          <a:prstGeom prst="rect">
            <a:avLst/>
          </a:prstGeom>
        </p:spPr>
        <p:txBody>
          <a:bodyPr wrap="square">
            <a:spAutoFit/>
          </a:bodyPr>
          <a:p>
            <a:pPr>
              <a:defRPr lang="ja-JP" altLang="en-US"/>
            </a:pPr>
            <a:r>
              <a:rPr lang="ja-JP" altLang="en-US">
                <a:latin typeface="ＤＦ特太ゴシック体"/>
                <a:ea typeface="ＤＦ特太ゴシック体"/>
              </a:rPr>
              <a:t>取組の様子</a:t>
            </a:r>
            <a:endParaRPr lang="ja-JP" altLang="en-US">
              <a:latin typeface="ＤＦ特太ゴシック体"/>
              <a:ea typeface="ＤＦ特太ゴシック体"/>
            </a:endParaRPr>
          </a:p>
        </p:txBody>
      </p:sp>
      <p:grpSp>
        <p:nvGrpSpPr>
          <p:cNvPr id="1150" name="グループ 69"/>
          <p:cNvGrpSpPr/>
          <p:nvPr/>
        </p:nvGrpSpPr>
        <p:grpSpPr>
          <a:xfrm>
            <a:off x="1629000" y="460526"/>
            <a:ext cx="947511" cy="748474"/>
            <a:chOff x="1629000" y="460526"/>
            <a:chExt cx="947511" cy="748474"/>
          </a:xfrm>
        </p:grpSpPr>
        <p:pic>
          <p:nvPicPr>
            <p:cNvPr id="1151" name="図 69"/>
            <p:cNvPicPr>
              <a:picLocks noChangeAspect="1"/>
            </p:cNvPicPr>
            <p:nvPr/>
          </p:nvPicPr>
          <p:blipFill>
            <a:blip r:embed="rId2"/>
            <a:srcRect l="1686" t="25053" r="3114" b="24962"/>
            <a:stretch>
              <a:fillRect/>
            </a:stretch>
          </p:blipFill>
          <p:spPr>
            <a:xfrm>
              <a:off x="1726058" y="460526"/>
              <a:ext cx="717036" cy="532474"/>
            </a:xfrm>
            <a:prstGeom prst="rect">
              <a:avLst/>
            </a:prstGeom>
          </p:spPr>
        </p:pic>
        <p:sp>
          <p:nvSpPr>
            <p:cNvPr id="1152" name="テキスト 91"/>
            <p:cNvSpPr txBox="1"/>
            <p:nvPr/>
          </p:nvSpPr>
          <p:spPr>
            <a:xfrm>
              <a:off x="1629000" y="893431"/>
              <a:ext cx="947511" cy="315569"/>
            </a:xfrm>
            <a:prstGeom prst="rect">
              <a:avLst/>
            </a:prstGeom>
          </p:spPr>
          <p:txBody>
            <a:bodyPr wrap="square">
              <a:noAutofit/>
            </a:bodyPr>
            <a:p>
              <a:pPr algn="ctr">
                <a:defRPr lang="ja-JP" altLang="en-US"/>
              </a:pPr>
              <a:r>
                <a:rPr lang="ja-JP" altLang="en-US" sz="400" b="1">
                  <a:solidFill>
                    <a:schemeClr val="tx1"/>
                  </a:solidFill>
                </a:rPr>
                <a:t>みどり5つのゼロ宣言</a:t>
              </a:r>
              <a:endParaRPr lang="ja-JP" altLang="en-US" sz="900" b="1">
                <a:solidFill>
                  <a:schemeClr val="tx1"/>
                </a:solidFill>
              </a:endParaRPr>
            </a:p>
            <a:p>
              <a:pPr algn="ctr">
                <a:defRPr lang="ja-JP" altLang="en-US"/>
              </a:pPr>
              <a:r>
                <a:rPr lang="ja-JP" altLang="en-US" sz="400" b="1">
                  <a:solidFill>
                    <a:schemeClr val="tx1"/>
                  </a:solidFill>
                </a:rPr>
                <a:t>ロゴマーク</a:t>
              </a:r>
              <a:endParaRPr lang="ja-JP" altLang="en-US" sz="600" b="1">
                <a:solidFill>
                  <a:schemeClr val="tx1"/>
                </a:solidFill>
              </a:endParaRPr>
            </a:p>
          </p:txBody>
        </p:sp>
      </p:grpSp>
      <p:sp>
        <p:nvSpPr>
          <p:cNvPr id="1153" name="タイトル 72"/>
          <p:cNvSpPr>
            <a:spLocks noGrp="1"/>
          </p:cNvSpPr>
          <p:nvPr>
            <p:ph type="ctrTitle"/>
          </p:nvPr>
        </p:nvSpPr>
        <p:spPr>
          <a:xfrm>
            <a:off x="2432361" y="410789"/>
            <a:ext cx="4307770" cy="576606"/>
          </a:xfrm>
        </p:spPr>
        <p:txBody>
          <a:bodyPr>
            <a:normAutofit/>
          </a:bodyPr>
          <a:lstStyle/>
          <a:p>
            <a:pPr algn="ctr"/>
            <a:r>
              <a:rPr kumimoji="1" lang="ja-JP" altLang="en-US" sz="3111" dirty="0">
                <a:solidFill>
                  <a:schemeClr val="tx1"/>
                </a:solidFill>
                <a:latin typeface="ＤＦ特太ゴシック体"/>
                <a:ea typeface="ＤＦ特太ゴシック体"/>
              </a:rPr>
              <a:t>(企業・団体名)</a:t>
            </a:r>
            <a:endParaRPr kumimoji="1" lang="ja-JP" altLang="en-US" sz="3111" dirty="0">
              <a:solidFill>
                <a:schemeClr val="tx1"/>
              </a:solidFill>
              <a:latin typeface="ＤＦ特太ゴシック体"/>
              <a:ea typeface="ＤＦ特太ゴシック体"/>
            </a:endParaRPr>
          </a:p>
        </p:txBody>
      </p:sp>
      <p:sp>
        <p:nvSpPr>
          <p:cNvPr id="1154" name="テキスト 73"/>
          <p:cNvSpPr txBox="1"/>
          <p:nvPr/>
        </p:nvSpPr>
        <p:spPr>
          <a:xfrm>
            <a:off x="2450865" y="994511"/>
            <a:ext cx="4275776" cy="447636"/>
          </a:xfrm>
          <a:prstGeom prst="rect">
            <a:avLst/>
          </a:prstGeom>
        </p:spPr>
        <p:txBody>
          <a:bodyPr wrap="square">
            <a:noAutofit/>
          </a:bodyPr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  <a:latin typeface="ＤＦ特太ゴシック体"/>
                <a:ea typeface="ＤＦ特太ゴシック体"/>
              </a:rPr>
              <a:t>所在地　　：</a:t>
            </a:r>
            <a:endParaRPr lang="ja-JP" altLang="en-US" sz="800">
              <a:solidFill>
                <a:schemeClr val="tx1"/>
              </a:solidFill>
              <a:latin typeface="ＤＦ特太ゴシック体"/>
              <a:ea typeface="ＤＦ特太ゴシック体"/>
            </a:endParaRP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  <a:latin typeface="ＤＦ特太ゴシック体"/>
                <a:ea typeface="ＤＦ特太ゴシック体"/>
              </a:rPr>
              <a:t>従業員数　：</a:t>
            </a:r>
            <a:endParaRPr lang="ja-JP" altLang="en-US" sz="800">
              <a:solidFill>
                <a:schemeClr val="tx1"/>
              </a:solidFill>
              <a:latin typeface="ＤＦ特太ゴシック体"/>
              <a:ea typeface="ＤＦ特太ゴシック体"/>
            </a:endParaRPr>
          </a:p>
          <a:p>
            <a:pPr algn="l">
              <a:defRPr lang="ja-JP" altLang="en-US"/>
            </a:pPr>
            <a:r>
              <a:rPr lang="ja-JP" altLang="en-US" sz="800">
                <a:solidFill>
                  <a:schemeClr val="tx1"/>
                </a:solidFill>
                <a:latin typeface="ＤＦ特太ゴシック体"/>
                <a:ea typeface="ＤＦ特太ゴシック体"/>
              </a:rPr>
              <a:t>事業所情報：</a:t>
            </a:r>
            <a:endParaRPr lang="ja-JP" altLang="en-US" sz="800">
              <a:solidFill>
                <a:schemeClr val="tx1"/>
              </a:solidFill>
              <a:latin typeface="ＤＦ特太ゴシック体"/>
              <a:ea typeface="ＤＦ特太ゴシック体"/>
            </a:endParaRPr>
          </a:p>
          <a:p>
            <a:pPr algn="l">
              <a:defRPr lang="ja-JP" altLang="en-US"/>
            </a:pPr>
            <a:endParaRPr lang="ja-JP" altLang="en-US" sz="800">
              <a:solidFill>
                <a:schemeClr val="tx1"/>
              </a:solidFill>
              <a:latin typeface="游ゴシック"/>
              <a:ea typeface="游ゴシック"/>
            </a:endParaRPr>
          </a:p>
        </p:txBody>
      </p:sp>
      <p:sp>
        <p:nvSpPr>
          <p:cNvPr id="1155" name="テキスト 74"/>
          <p:cNvSpPr txBox="1"/>
          <p:nvPr/>
        </p:nvSpPr>
        <p:spPr>
          <a:xfrm>
            <a:off x="1701000" y="1065000"/>
            <a:ext cx="798433" cy="276106"/>
          </a:xfrm>
          <a:prstGeom prst="rect">
            <a:avLst/>
          </a:prstGeom>
        </p:spPr>
        <p:txBody>
          <a:bodyPr wrap="none">
            <a:spAutoFit/>
          </a:bodyPr>
          <a:p>
            <a:pPr>
              <a:defRPr lang="ja-JP" altLang="en-US"/>
            </a:pPr>
            <a:r>
              <a:rPr lang="ja-JP" altLang="en-US" sz="1200">
                <a:latin typeface="ＤＦ特太ゴシック体"/>
                <a:ea typeface="ＤＦ特太ゴシック体"/>
              </a:rPr>
              <a:t>企業情報</a:t>
            </a:r>
            <a:endParaRPr lang="ja-JP" altLang="en-US">
              <a:latin typeface="ＤＦ特太ゴシック体"/>
              <a:ea typeface="ＤＦ特太ゴシック体"/>
            </a:endParaRPr>
          </a:p>
        </p:txBody>
      </p:sp>
      <p:sp>
        <p:nvSpPr>
          <p:cNvPr id="1156" name="テキスト 71"/>
          <p:cNvSpPr txBox="1"/>
          <p:nvPr/>
        </p:nvSpPr>
        <p:spPr>
          <a:xfrm>
            <a:off x="801686" y="2075898"/>
            <a:ext cx="4240182" cy="941427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1157" name="テキスト 72"/>
          <p:cNvSpPr txBox="1"/>
          <p:nvPr/>
        </p:nvSpPr>
        <p:spPr>
          <a:xfrm>
            <a:off x="801686" y="3318879"/>
            <a:ext cx="4240182" cy="288416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1158" name="テキスト 73"/>
          <p:cNvSpPr txBox="1"/>
          <p:nvPr/>
        </p:nvSpPr>
        <p:spPr>
          <a:xfrm>
            <a:off x="807059" y="3950532"/>
            <a:ext cx="4240182" cy="861645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1159" name="テキスト 74"/>
          <p:cNvSpPr txBox="1"/>
          <p:nvPr/>
        </p:nvSpPr>
        <p:spPr>
          <a:xfrm>
            <a:off x="807059" y="5096944"/>
            <a:ext cx="4240182" cy="336486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1160" name="テキスト 75"/>
          <p:cNvSpPr txBox="1"/>
          <p:nvPr/>
        </p:nvSpPr>
        <p:spPr>
          <a:xfrm>
            <a:off x="811211" y="5672648"/>
            <a:ext cx="4240182" cy="942425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1161" name="テキスト 76"/>
          <p:cNvSpPr txBox="1"/>
          <p:nvPr/>
        </p:nvSpPr>
        <p:spPr>
          <a:xfrm>
            <a:off x="811211" y="7106654"/>
            <a:ext cx="4240182" cy="288417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>
              <a:solidFill>
                <a:schemeClr val="tx1"/>
              </a:solidFill>
            </a:endParaRPr>
          </a:p>
        </p:txBody>
      </p:sp>
      <p:sp>
        <p:nvSpPr>
          <p:cNvPr id="1162" name="テキスト 77"/>
          <p:cNvSpPr txBox="1"/>
          <p:nvPr/>
        </p:nvSpPr>
        <p:spPr>
          <a:xfrm>
            <a:off x="801686" y="6915395"/>
            <a:ext cx="4240182" cy="288417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600">
              <a:solidFill>
                <a:schemeClr val="tx1"/>
              </a:solidFill>
            </a:endParaRPr>
          </a:p>
        </p:txBody>
      </p:sp>
      <p:sp>
        <p:nvSpPr>
          <p:cNvPr id="1163" name="テキスト 78"/>
          <p:cNvSpPr txBox="1"/>
          <p:nvPr/>
        </p:nvSpPr>
        <p:spPr>
          <a:xfrm>
            <a:off x="199646" y="7759062"/>
            <a:ext cx="6415856" cy="1916797"/>
          </a:xfrm>
          <a:prstGeom prst="rect">
            <a:avLst/>
          </a:prstGeom>
        </p:spPr>
        <p:txBody>
          <a:bodyPr wrap="square">
            <a:noAutofit/>
          </a:bodyPr>
          <a:p>
            <a:pPr>
              <a:defRPr lang="ja-JP" altLang="en-US"/>
            </a:pPr>
            <a:endParaRPr lang="ja-JP" altLang="en-US" sz="160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0" name=""/>
        <p:cNvGrpSpPr/>
        <p:nvPr/>
      </p:nvGrpSpPr>
      <p:grpSpPr/>
      <p:sp>
        <p:nvSpPr>
          <p:cNvPr id="1169" name="四角形 56"/>
          <p:cNvSpPr>
            <a:spLocks noGrp="1"/>
          </p:cNvSpPr>
          <p:nvPr>
            <p:ph type="title"/>
          </p:nvPr>
        </p:nvSpPr>
        <p:spPr>
          <a:xfrm>
            <a:off x="0" y="0"/>
            <a:ext cx="6855702" cy="803036"/>
          </a:xfrm>
          <a:prstGeom prst="rect">
            <a:avLst/>
          </a:prstGeom>
        </p:spPr>
        <p:txBody>
          <a:bodyPr>
            <a:normAutofit/>
          </a:bodyPr>
          <a:p>
            <a:r>
              <a:rPr kumimoji="1" lang="ja-JP" altLang="en-US" sz="2400">
                <a:latin typeface="ＤＦ特太ゴシック体"/>
                <a:ea typeface="ＤＦ特太ゴシック体"/>
              </a:rPr>
              <a:t>取組報告書に添付する際にお使いください</a:t>
            </a:r>
            <a:endParaRPr kumimoji="1" lang="ja-JP" altLang="en-US" sz="2400">
              <a:latin typeface="ＤＦ特太ゴシック体"/>
              <a:ea typeface="ＤＦ特太ゴシック体"/>
            </a:endParaRPr>
          </a:p>
        </p:txBody>
      </p:sp>
      <p:pic>
        <p:nvPicPr>
          <p:cNvPr id="1170" name="図 6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75048" y="803036"/>
            <a:ext cx="1146835" cy="1146835"/>
          </a:xfrm>
          <a:prstGeom prst="rect">
            <a:avLst/>
          </a:prstGeom>
        </p:spPr>
      </p:pic>
      <p:pic>
        <p:nvPicPr>
          <p:cNvPr id="1171" name="図 6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49761" y="794293"/>
            <a:ext cx="1164321" cy="1164321"/>
          </a:xfrm>
          <a:prstGeom prst="rect">
            <a:avLst/>
          </a:prstGeom>
        </p:spPr>
      </p:pic>
      <p:pic>
        <p:nvPicPr>
          <p:cNvPr id="1172" name="図 6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68550" y="803036"/>
            <a:ext cx="1162704" cy="1162704"/>
          </a:xfrm>
          <a:prstGeom prst="rect">
            <a:avLst/>
          </a:prstGeom>
        </p:spPr>
      </p:pic>
      <p:pic>
        <p:nvPicPr>
          <p:cNvPr id="1173" name="図 6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87606" y="2289000"/>
            <a:ext cx="1149506" cy="1149506"/>
          </a:xfrm>
          <a:prstGeom prst="rect">
            <a:avLst/>
          </a:prstGeom>
        </p:spPr>
      </p:pic>
      <p:pic>
        <p:nvPicPr>
          <p:cNvPr id="1174" name="図 6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849761" y="2289000"/>
            <a:ext cx="1160645" cy="1160645"/>
          </a:xfrm>
          <a:prstGeom prst="rect">
            <a:avLst/>
          </a:prstGeom>
        </p:spPr>
      </p:pic>
      <p:pic>
        <p:nvPicPr>
          <p:cNvPr id="1175" name="図 6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8550" y="2289000"/>
            <a:ext cx="1164328" cy="1164328"/>
          </a:xfrm>
          <a:prstGeom prst="rect">
            <a:avLst/>
          </a:prstGeom>
        </p:spPr>
      </p:pic>
      <p:pic>
        <p:nvPicPr>
          <p:cNvPr id="1176" name="図 67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87606" y="3725102"/>
            <a:ext cx="1162064" cy="1162064"/>
          </a:xfrm>
          <a:prstGeom prst="rect">
            <a:avLst/>
          </a:prstGeom>
        </p:spPr>
      </p:pic>
      <p:pic>
        <p:nvPicPr>
          <p:cNvPr id="1177" name="図 68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850972" y="3725102"/>
            <a:ext cx="1163110" cy="1163110"/>
          </a:xfrm>
          <a:prstGeom prst="rect">
            <a:avLst/>
          </a:prstGeom>
        </p:spPr>
      </p:pic>
      <p:pic>
        <p:nvPicPr>
          <p:cNvPr id="1178" name="図 69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71766" y="3727100"/>
            <a:ext cx="1161112" cy="1161112"/>
          </a:xfrm>
          <a:prstGeom prst="rect">
            <a:avLst/>
          </a:prstGeom>
        </p:spPr>
      </p:pic>
      <p:pic>
        <p:nvPicPr>
          <p:cNvPr id="1179" name="図 71"/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87606" y="5194961"/>
            <a:ext cx="1198969" cy="1198969"/>
          </a:xfrm>
          <a:prstGeom prst="rect">
            <a:avLst/>
          </a:prstGeom>
        </p:spPr>
      </p:pic>
      <p:pic>
        <p:nvPicPr>
          <p:cNvPr id="1180" name="図 72"/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2850972" y="5229215"/>
            <a:ext cx="1164715" cy="1164715"/>
          </a:xfrm>
          <a:prstGeom prst="rect">
            <a:avLst/>
          </a:prstGeom>
        </p:spPr>
      </p:pic>
      <p:pic>
        <p:nvPicPr>
          <p:cNvPr id="1181" name="図 73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4971766" y="5229215"/>
            <a:ext cx="1166099" cy="1166099"/>
          </a:xfrm>
          <a:prstGeom prst="rect">
            <a:avLst/>
          </a:prstGeom>
        </p:spPr>
      </p:pic>
      <p:pic>
        <p:nvPicPr>
          <p:cNvPr id="1182" name="図 74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794776" y="6666749"/>
            <a:ext cx="1207486" cy="1207486"/>
          </a:xfrm>
          <a:prstGeom prst="rect">
            <a:avLst/>
          </a:prstGeom>
        </p:spPr>
      </p:pic>
      <p:pic>
        <p:nvPicPr>
          <p:cNvPr id="1183" name="図 75"/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846717" y="6666104"/>
            <a:ext cx="1185418" cy="1185418"/>
          </a:xfrm>
          <a:prstGeom prst="rect">
            <a:avLst/>
          </a:prstGeom>
        </p:spPr>
      </p:pic>
      <p:pic>
        <p:nvPicPr>
          <p:cNvPr id="1184" name="図 76"/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4965630" y="6666748"/>
            <a:ext cx="1188449" cy="1188449"/>
          </a:xfrm>
          <a:prstGeom prst="rect">
            <a:avLst/>
          </a:prstGeom>
        </p:spPr>
      </p:pic>
      <p:pic>
        <p:nvPicPr>
          <p:cNvPr id="1185" name="図 77"/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794776" y="8123107"/>
            <a:ext cx="1214656" cy="1214656"/>
          </a:xfrm>
          <a:prstGeom prst="rect">
            <a:avLst/>
          </a:prstGeom>
        </p:spPr>
      </p:pic>
      <p:pic>
        <p:nvPicPr>
          <p:cNvPr id="1186" name="図 78"/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2846717" y="8121000"/>
            <a:ext cx="1216762" cy="1216762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標準">
  <a:themeElements>
    <a:clrScheme name="標準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標準">
      <a:majorFont>
        <a:latin typeface="游ゴシック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游ゴシック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標準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  <a:tileRect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  <a:tileRect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  <a:tileRect/>
        </a:gradFill>
      </a:bgFillStyleLst>
    </a:fmtScheme>
  </a:themeElements>
  <a:objectDefaults/>
  <a:extraClrSchemeLst/>
</a:theme>
</file>

<file path=docProps/app.xml><?xml version="1.0" encoding="utf-8"?>
<Properties xmlns:vt="http://schemas.openxmlformats.org/officeDocument/2006/docPropsVTypes" xmlns="http://schemas.openxmlformats.org/officeDocument/2006/extended-properties">
  <Application>JUST Focus</Application>
  <Company>みどり市役所</Company>
  <AppVersion>5.0.3</AppVersion>
  <PresentationFormat>ユーザー設定</PresentationFormat>
  <Slides>2</Slides>
  <Notes>1</Notes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小野里 翔太朗</dc:creator>
  <cp:lastModifiedBy>板谷 知晃</cp:lastModifiedBy>
  <dcterms:created xsi:type="dcterms:W3CDTF">2025-09-11T07:31:02Z</dcterms:created>
  <dcterms:modified xsi:type="dcterms:W3CDTF">2026-03-09T06:09:19Z</dcterms:modified>
  <cp:revision>16</cp:revision>
</cp:coreProperties>
</file>

<file path=docProps/custom.xml><?xml version="1.0" encoding="utf-8"?>
<Properties xmlns:vt="http://schemas.openxmlformats.org/officeDocument/2006/docPropsVTypes" xmlns="http://schemas.openxmlformats.org/officeDocument/2006/custom-properties"/>
</file>